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6" r:id="rId6"/>
    <p:sldId id="260" r:id="rId7"/>
    <p:sldId id="265" r:id="rId8"/>
    <p:sldId id="272" r:id="rId9"/>
    <p:sldId id="267" r:id="rId10"/>
    <p:sldId id="268" r:id="rId11"/>
    <p:sldId id="273" r:id="rId12"/>
    <p:sldId id="261" r:id="rId13"/>
    <p:sldId id="274" r:id="rId14"/>
    <p:sldId id="275" r:id="rId15"/>
    <p:sldId id="263" r:id="rId16"/>
    <p:sldId id="264" r:id="rId17"/>
  </p:sldIdLst>
  <p:sldSz cx="12192000" cy="6858000"/>
  <p:notesSz cx="6858000" cy="9144000"/>
  <p:embeddedFontLst>
    <p:embeddedFont>
      <p:font typeface="KoPubWorld돋움체 Bold" panose="00000800000000000000" pitchFamily="2" charset="-127"/>
      <p:bold r:id="rId19"/>
    </p:embeddedFont>
    <p:embeddedFont>
      <p:font typeface="KoPubWorld돋움체 Light" panose="00000300000000000000" pitchFamily="2" charset="-127"/>
      <p:regular r:id="rId20"/>
    </p:embeddedFont>
    <p:embeddedFont>
      <p:font typeface="맑은 고딕" panose="020B0503020000020004" pitchFamily="50" charset="-127"/>
      <p:regular r:id="rId21"/>
      <p:bold r:id="rId2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93F3"/>
    <a:srgbClr val="B6ECE6"/>
    <a:srgbClr val="595959"/>
    <a:srgbClr val="64DECF"/>
    <a:srgbClr val="85EFE2"/>
    <a:srgbClr val="36D2CE"/>
    <a:srgbClr val="FDED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98" autoAdjust="0"/>
    <p:restoredTop sz="96353" autoAdjust="0"/>
  </p:normalViewPr>
  <p:slideViewPr>
    <p:cSldViewPr snapToGrid="0">
      <p:cViewPr varScale="1">
        <p:scale>
          <a:sx n="76" d="100"/>
          <a:sy n="76" d="100"/>
        </p:scale>
        <p:origin x="432" y="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864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심 창현" userId="09d6246b1406689d" providerId="LiveId" clId="{F60E2F0E-0D59-47F8-A89D-0821D15A190B}"/>
    <pc:docChg chg="custSel modSld">
      <pc:chgData name="심 창현" userId="09d6246b1406689d" providerId="LiveId" clId="{F60E2F0E-0D59-47F8-A89D-0821D15A190B}" dt="2020-06-19T07:59:44.055" v="5" actId="478"/>
      <pc:docMkLst>
        <pc:docMk/>
      </pc:docMkLst>
      <pc:sldChg chg="delSp mod delAnim">
        <pc:chgData name="심 창현" userId="09d6246b1406689d" providerId="LiveId" clId="{F60E2F0E-0D59-47F8-A89D-0821D15A190B}" dt="2020-06-19T07:59:41.308" v="1" actId="478"/>
        <pc:sldMkLst>
          <pc:docMk/>
          <pc:sldMk cId="2753720570" sldId="261"/>
        </pc:sldMkLst>
        <pc:picChg chg="del">
          <ac:chgData name="심 창현" userId="09d6246b1406689d" providerId="LiveId" clId="{F60E2F0E-0D59-47F8-A89D-0821D15A190B}" dt="2020-06-19T07:59:40.755" v="0" actId="478"/>
          <ac:picMkLst>
            <pc:docMk/>
            <pc:sldMk cId="2753720570" sldId="261"/>
            <ac:picMk id="3" creationId="{7F6B24F7-D3AC-4BA2-86B2-CC3B35A5189A}"/>
          </ac:picMkLst>
        </pc:picChg>
        <pc:picChg chg="del">
          <ac:chgData name="심 창현" userId="09d6246b1406689d" providerId="LiveId" clId="{F60E2F0E-0D59-47F8-A89D-0821D15A190B}" dt="2020-06-19T07:59:41.308" v="1" actId="478"/>
          <ac:picMkLst>
            <pc:docMk/>
            <pc:sldMk cId="2753720570" sldId="261"/>
            <ac:picMk id="4" creationId="{499CB048-51F6-42AB-B3A5-AFDFA547E82E}"/>
          </ac:picMkLst>
        </pc:picChg>
      </pc:sldChg>
      <pc:sldChg chg="delSp mod delAnim">
        <pc:chgData name="심 창현" userId="09d6246b1406689d" providerId="LiveId" clId="{F60E2F0E-0D59-47F8-A89D-0821D15A190B}" dt="2020-06-19T07:59:42.768" v="3" actId="478"/>
        <pc:sldMkLst>
          <pc:docMk/>
          <pc:sldMk cId="995762331" sldId="274"/>
        </pc:sldMkLst>
        <pc:picChg chg="del">
          <ac:chgData name="심 창현" userId="09d6246b1406689d" providerId="LiveId" clId="{F60E2F0E-0D59-47F8-A89D-0821D15A190B}" dt="2020-06-19T07:59:42.768" v="3" actId="478"/>
          <ac:picMkLst>
            <pc:docMk/>
            <pc:sldMk cId="995762331" sldId="274"/>
            <ac:picMk id="2" creationId="{FCADC5FE-B9FA-4BAB-A651-99BB40C12D2A}"/>
          </ac:picMkLst>
        </pc:picChg>
        <pc:picChg chg="del">
          <ac:chgData name="심 창현" userId="09d6246b1406689d" providerId="LiveId" clId="{F60E2F0E-0D59-47F8-A89D-0821D15A190B}" dt="2020-06-19T07:59:42.197" v="2" actId="478"/>
          <ac:picMkLst>
            <pc:docMk/>
            <pc:sldMk cId="995762331" sldId="274"/>
            <ac:picMk id="3" creationId="{90977307-6D06-4575-955D-2D7667A359B1}"/>
          </ac:picMkLst>
        </pc:picChg>
      </pc:sldChg>
      <pc:sldChg chg="delSp mod delAnim">
        <pc:chgData name="심 창현" userId="09d6246b1406689d" providerId="LiveId" clId="{F60E2F0E-0D59-47F8-A89D-0821D15A190B}" dt="2020-06-19T07:59:44.055" v="5" actId="478"/>
        <pc:sldMkLst>
          <pc:docMk/>
          <pc:sldMk cId="3690517905" sldId="275"/>
        </pc:sldMkLst>
        <pc:picChg chg="del">
          <ac:chgData name="심 창현" userId="09d6246b1406689d" providerId="LiveId" clId="{F60E2F0E-0D59-47F8-A89D-0821D15A190B}" dt="2020-06-19T07:59:44.055" v="5" actId="478"/>
          <ac:picMkLst>
            <pc:docMk/>
            <pc:sldMk cId="3690517905" sldId="275"/>
            <ac:picMk id="3" creationId="{7C312A32-B98D-4F21-B2F2-AC6E447E32D4}"/>
          </ac:picMkLst>
        </pc:picChg>
        <pc:picChg chg="del">
          <ac:chgData name="심 창현" userId="09d6246b1406689d" providerId="LiveId" clId="{F60E2F0E-0D59-47F8-A89D-0821D15A190B}" dt="2020-06-19T07:59:43.534" v="4" actId="478"/>
          <ac:picMkLst>
            <pc:docMk/>
            <pc:sldMk cId="3690517905" sldId="275"/>
            <ac:picMk id="8" creationId="{BBC1CE73-88B3-447F-92EE-B8A653B07D90}"/>
          </ac:picMkLst>
        </pc:picChg>
      </pc:sldChg>
    </pc:docChg>
  </pc:docChgLst>
  <pc:docChgLst>
    <pc:chgData name="심 창현" userId="09d6246b1406689d" providerId="LiveId" clId="{B348DE78-BE53-44FD-B760-B1B9354B63D9}"/>
    <pc:docChg chg="undo custSel modSld">
      <pc:chgData name="심 창현" userId="09d6246b1406689d" providerId="LiveId" clId="{B348DE78-BE53-44FD-B760-B1B9354B63D9}" dt="2020-06-17T03:27:11.721" v="227" actId="1035"/>
      <pc:docMkLst>
        <pc:docMk/>
      </pc:docMkLst>
      <pc:sldChg chg="modSp mod">
        <pc:chgData name="심 창현" userId="09d6246b1406689d" providerId="LiveId" clId="{B348DE78-BE53-44FD-B760-B1B9354B63D9}" dt="2020-06-17T03:27:11.721" v="227" actId="1035"/>
        <pc:sldMkLst>
          <pc:docMk/>
          <pc:sldMk cId="2753720570" sldId="261"/>
        </pc:sldMkLst>
        <pc:picChg chg="mod">
          <ac:chgData name="심 창현" userId="09d6246b1406689d" providerId="LiveId" clId="{B348DE78-BE53-44FD-B760-B1B9354B63D9}" dt="2020-06-17T03:27:11.721" v="227" actId="1035"/>
          <ac:picMkLst>
            <pc:docMk/>
            <pc:sldMk cId="2753720570" sldId="261"/>
            <ac:picMk id="4" creationId="{499CB048-51F6-42AB-B3A5-AFDFA547E82E}"/>
          </ac:picMkLst>
        </pc:picChg>
      </pc:sldChg>
      <pc:sldChg chg="addSp delSp modSp mod delAnim modAnim">
        <pc:chgData name="심 창현" userId="09d6246b1406689d" providerId="LiveId" clId="{B348DE78-BE53-44FD-B760-B1B9354B63D9}" dt="2020-06-17T03:23:51.760" v="195" actId="1076"/>
        <pc:sldMkLst>
          <pc:docMk/>
          <pc:sldMk cId="995762331" sldId="274"/>
        </pc:sldMkLst>
        <pc:spChg chg="mod">
          <ac:chgData name="심 창현" userId="09d6246b1406689d" providerId="LiveId" clId="{B348DE78-BE53-44FD-B760-B1B9354B63D9}" dt="2020-06-17T03:23:38.087" v="193"/>
          <ac:spMkLst>
            <pc:docMk/>
            <pc:sldMk cId="995762331" sldId="274"/>
            <ac:spMk id="10" creationId="{BD217317-8AB8-4813-94C5-BA35A1D08B7D}"/>
          </ac:spMkLst>
        </pc:spChg>
        <pc:picChg chg="add mod">
          <ac:chgData name="심 창현" userId="09d6246b1406689d" providerId="LiveId" clId="{B348DE78-BE53-44FD-B760-B1B9354B63D9}" dt="2020-06-17T03:23:51.760" v="195" actId="1076"/>
          <ac:picMkLst>
            <pc:docMk/>
            <pc:sldMk cId="995762331" sldId="274"/>
            <ac:picMk id="2" creationId="{FCADC5FE-B9FA-4BAB-A651-99BB40C12D2A}"/>
          </ac:picMkLst>
        </pc:picChg>
        <pc:picChg chg="del">
          <ac:chgData name="심 창현" userId="09d6246b1406689d" providerId="LiveId" clId="{B348DE78-BE53-44FD-B760-B1B9354B63D9}" dt="2020-06-17T03:22:22.675" v="5" actId="21"/>
          <ac:picMkLst>
            <pc:docMk/>
            <pc:sldMk cId="995762331" sldId="274"/>
            <ac:picMk id="4" creationId="{8D4FA72C-DF0A-4657-9739-DBAB0801D84E}"/>
          </ac:picMkLst>
        </pc:picChg>
      </pc:sldChg>
      <pc:sldChg chg="addSp delSp modSp mod delAnim modAnim">
        <pc:chgData name="심 창현" userId="09d6246b1406689d" providerId="LiveId" clId="{B348DE78-BE53-44FD-B760-B1B9354B63D9}" dt="2020-06-17T03:25:51.712" v="224" actId="1038"/>
        <pc:sldMkLst>
          <pc:docMk/>
          <pc:sldMk cId="3690517905" sldId="275"/>
        </pc:sldMkLst>
        <pc:spChg chg="mod">
          <ac:chgData name="심 창현" userId="09d6246b1406689d" providerId="LiveId" clId="{B348DE78-BE53-44FD-B760-B1B9354B63D9}" dt="2020-06-17T03:24:22.919" v="207" actId="1076"/>
          <ac:spMkLst>
            <pc:docMk/>
            <pc:sldMk cId="3690517905" sldId="275"/>
            <ac:spMk id="7" creationId="{53629D4A-862C-46E7-A73E-10358B7432E0}"/>
          </ac:spMkLst>
        </pc:spChg>
        <pc:spChg chg="add mod">
          <ac:chgData name="심 창현" userId="09d6246b1406689d" providerId="LiveId" clId="{B348DE78-BE53-44FD-B760-B1B9354B63D9}" dt="2020-06-17T03:24:12.626" v="203" actId="1076"/>
          <ac:spMkLst>
            <pc:docMk/>
            <pc:sldMk cId="3690517905" sldId="275"/>
            <ac:spMk id="9" creationId="{7D8F89C5-132D-43B6-BBBD-4FE3B9193E7E}"/>
          </ac:spMkLst>
        </pc:spChg>
        <pc:picChg chg="del mod">
          <ac:chgData name="심 창현" userId="09d6246b1406689d" providerId="LiveId" clId="{B348DE78-BE53-44FD-B760-B1B9354B63D9}" dt="2020-06-17T03:25:20.731" v="208" actId="478"/>
          <ac:picMkLst>
            <pc:docMk/>
            <pc:sldMk cId="3690517905" sldId="275"/>
            <ac:picMk id="2" creationId="{FBC711D0-190B-42D2-84B7-230AF4894C6B}"/>
          </ac:picMkLst>
        </pc:picChg>
        <pc:picChg chg="add mod">
          <ac:chgData name="심 창현" userId="09d6246b1406689d" providerId="LiveId" clId="{B348DE78-BE53-44FD-B760-B1B9354B63D9}" dt="2020-06-17T03:25:51.712" v="224" actId="1038"/>
          <ac:picMkLst>
            <pc:docMk/>
            <pc:sldMk cId="3690517905" sldId="275"/>
            <ac:picMk id="3" creationId="{7C312A32-B98D-4F21-B2F2-AC6E447E32D4}"/>
          </ac:picMkLst>
        </pc:picChg>
        <pc:picChg chg="add mod">
          <ac:chgData name="심 창현" userId="09d6246b1406689d" providerId="LiveId" clId="{B348DE78-BE53-44FD-B760-B1B9354B63D9}" dt="2020-06-17T03:24:02.231" v="197" actId="1076"/>
          <ac:picMkLst>
            <pc:docMk/>
            <pc:sldMk cId="3690517905" sldId="275"/>
            <ac:picMk id="8" creationId="{BBC1CE73-88B3-447F-92EE-B8A653B07D9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B3674D-0335-4E39-A95D-1609F5F8DC69}" type="datetimeFigureOut">
              <a:rPr lang="ko-KR" altLang="en-US" smtClean="0"/>
              <a:t>2020-06-19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9B9CBC-B130-4F7B-9CF3-064E1F03F9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54738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기존의 어플의 문제 등등</a:t>
            </a:r>
            <a:r>
              <a:rPr lang="en-US" altLang="ko-KR"/>
              <a:t>.. </a:t>
            </a:r>
            <a:r>
              <a:rPr lang="ko-KR" altLang="en-US"/>
              <a:t>동기 등등</a:t>
            </a:r>
            <a:r>
              <a:rPr lang="en-US" altLang="ko-KR"/>
              <a:t>.. 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9B9CBC-B130-4F7B-9CF3-064E1F03F9E9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37527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영상 시연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9B9CBC-B130-4F7B-9CF3-064E1F03F9E9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34113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영상 시연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9B9CBC-B130-4F7B-9CF3-064E1F03F9E9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92319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영상 시연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9B9CBC-B130-4F7B-9CF3-064E1F03F9E9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09495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팀원 소개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9B9CBC-B130-4F7B-9CF3-064E1F03F9E9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34520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개발환경 툴 </a:t>
            </a:r>
            <a:r>
              <a:rPr lang="ko-KR" altLang="en-US" err="1"/>
              <a:t>뭐썼는지</a:t>
            </a:r>
            <a:r>
              <a:rPr lang="ko-KR" altLang="en-US"/>
              <a:t> 무슨 언어 기반인지 데이터베이스 </a:t>
            </a:r>
            <a:r>
              <a:rPr lang="ko-KR" altLang="en-US" err="1"/>
              <a:t>블라블라</a:t>
            </a:r>
            <a:r>
              <a:rPr lang="en-US" altLang="ko-KR"/>
              <a:t>..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9B9CBC-B130-4F7B-9CF3-064E1F03F9E9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83068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어플 구성도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9B9CBC-B130-4F7B-9CF3-064E1F03F9E9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73229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err="1"/>
              <a:t>메인화면</a:t>
            </a:r>
            <a:r>
              <a:rPr lang="ko-KR" altLang="en-US"/>
              <a:t> 소개 애니메이션 효과 </a:t>
            </a:r>
            <a:r>
              <a:rPr lang="ko-KR" altLang="en-US" err="1"/>
              <a:t>적용되있으니</a:t>
            </a:r>
            <a:r>
              <a:rPr lang="ko-KR" altLang="en-US"/>
              <a:t> 천천히 넘기면서 하면 됨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9B9CBC-B130-4F7B-9CF3-064E1F03F9E9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24198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밑에 버튼 </a:t>
            </a:r>
            <a:r>
              <a:rPr lang="en-US" altLang="ko-KR"/>
              <a:t>3</a:t>
            </a:r>
            <a:r>
              <a:rPr lang="ko-KR" altLang="en-US"/>
              <a:t>개 설명 애니메이션 있으니 넘기면서 </a:t>
            </a:r>
            <a:r>
              <a:rPr lang="ko-KR" altLang="en-US" err="1"/>
              <a:t>ㄱㄱㄱ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9B9CBC-B130-4F7B-9CF3-064E1F03F9E9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42880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팝업메뉴 설명 애니메이션 있으니 넘기면서 설명 </a:t>
            </a:r>
            <a:r>
              <a:rPr lang="ko-KR" altLang="en-US" err="1"/>
              <a:t>ㄱ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9B9CBC-B130-4F7B-9CF3-064E1F03F9E9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07792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사용자 설정 부분 애니메이션 있으니 넘기면서 설명 </a:t>
            </a:r>
            <a:r>
              <a:rPr lang="ko-KR" altLang="en-US" err="1"/>
              <a:t>ㄱㄱ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9B9CBC-B130-4F7B-9CF3-064E1F03F9E9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97494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사이렌 소리 설정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9B9CBC-B130-4F7B-9CF3-064E1F03F9E9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76294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0079F7-1BDE-401F-901E-02A90F9D22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4A9B5BF-FBB6-4901-84EE-838A7C801E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74DFFE3-0837-4762-B229-764CCCFFE7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2020-06-19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0E6BB08-C6CD-4B68-A95A-C0471BC5C2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ADE8E12-A20E-43EB-9214-88A9924A8B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34554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E867D3-5430-410D-8400-111FBF3A3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93EBFBC-819C-4B27-88D4-D19F31499F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24A9D9D-6BCC-4978-B561-0F1AB8B602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2020-06-19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8CCF1A1-AFB2-4C48-BD45-BD42F5AC3C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643E432-C59B-4658-9D89-286CE953E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69659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9845BC2-0329-46A5-BB1C-7A5416F4BAA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4A021D2-C485-4A4D-8E5A-4ACEFC5EF5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77780D5-259F-47F0-88D5-E3ADEC053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2020-06-19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4428820-F01C-4E5C-89EB-A9762BC389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8ADB37B-7CEC-4447-81E4-DD3A6DED1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21901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7C89C7-27CD-4A97-90B7-4DD77F727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BD3DC1C-D131-4061-8930-FFA6159930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013BD02-7BA8-4BBC-AA38-71F372127A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2020-06-19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64464A4-6D4C-4C1A-9EC4-C77AE47BC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5B3F6AB-1EEC-4010-A945-A2E032D1F2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15230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B1D198-6537-4C0D-8D26-7A483A196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7E50832-AFA7-4B94-8D03-2DF06D4038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C9E9AD6-C40C-4012-A493-9AF95255A7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2020-06-19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04E0D95-BDD7-48DB-B4BC-1D3D8C68F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EABFA3E-BED5-4DF4-AB05-A59C05A73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15534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B7CF12-E197-4FDA-A488-258040594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20D48C-6396-48E3-AAEA-86F028FEEE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F2A53D2-7AFC-4DDA-A83E-59DBFA1FBF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A767CE4-0D16-40CD-A0FE-6BE7FDD3EC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2020-06-19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5EA0EAF-A65C-499C-B6EE-A8B897C50E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9B09D08-940C-491B-9A4E-2E5B4ECE3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61608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7C6B6D-51B0-461F-91B1-D54732EA1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6409FFA-E886-417E-BB8C-9DD5BFE488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F7E042C-4BC5-4DA8-B66A-381A0422EB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D206237-DC12-499B-89C2-3DCAEF6FA3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4D1F9D6-A934-4B3E-ABB6-519C4F5D126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461EA77-3E1C-440A-B465-759737FF6F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2020-06-19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57B1BF4-7D23-4FD7-ADA4-CF075E4B69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3F3A825-A101-4B66-84D9-2B71404E5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85856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11E278-F75D-4660-9D08-0D3E0FE08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108FB9F-22CF-4F1C-B7E4-4120152956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2020-06-19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3753459-8735-432A-A77F-655AC95E7B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1E6F224-6E76-44B8-AECB-13DF5B7D5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7354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17824F4-6A1C-4395-8C7D-51776DE331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2020-06-19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58D92FB-714B-4526-B6F1-CFEFF71398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1CDFFFF-6B78-492F-804D-9DE2DC6B3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26759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489EA7-983F-4230-90A7-9085374E20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05C8B69-658D-4532-87C4-98C2FEC8D8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9FA0CA3-3DCF-4A98-B87D-00C628D4D7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D74F306-CCC9-49A0-9BFB-CBF87DF810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2020-06-19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116356C-9E73-4E64-9EB1-3990F9DD49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9D31894-02AA-4561-96F6-E6F6C0E39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36887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3E7A0D-BB4D-432E-88A7-72A8B8FD0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BBCEC50-41F9-470E-B94D-FF1B7038FEC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9589834-27AD-430A-B41D-BA680E602D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CA17B97-91FE-4EF2-9699-D8F66FD806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2020-06-19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5E1E57C-0C84-45F3-A201-5E0715E61A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E44D6F3-878A-48C0-9D2C-E2E8891A3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78475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9D68312-D8C0-4AB8-AD63-279CDB6224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E1D770D-F22B-4D8D-86E5-378840FD86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E8EA0C6-F6DF-4FD8-8E68-EC42C947E0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41A2CC-AD33-4BEB-BEDF-7117FCB0AF3A}" type="datetimeFigureOut">
              <a:rPr lang="ko-KR" altLang="en-US" smtClean="0"/>
              <a:t>2020-06-19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6EB42F0-8675-4D0B-918D-F44560B8C0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AB4EEFF-1B8A-4E4B-ABD3-DD5B98FDF1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27728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HallymSSH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HallymSSH/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.jp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microsoft.com/office/2007/relationships/hdphoto" Target="../media/hdphoto1.wdp"/><Relationship Id="rId4" Type="http://schemas.openxmlformats.org/officeDocument/2006/relationships/image" Target="../media/image7.png"/><Relationship Id="rId9" Type="http://schemas.openxmlformats.org/officeDocument/2006/relationships/image" Target="../media/image11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8D9D9645-2F2B-4BB1-B5BA-17C241E6CFC2}"/>
              </a:ext>
            </a:extLst>
          </p:cNvPr>
          <p:cNvSpPr/>
          <p:nvPr/>
        </p:nvSpPr>
        <p:spPr>
          <a:xfrm>
            <a:off x="0" y="0"/>
            <a:ext cx="12213771" cy="29858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BD5C53C-9B19-415C-B6B8-94AEDDE075AC}"/>
              </a:ext>
            </a:extLst>
          </p:cNvPr>
          <p:cNvSpPr/>
          <p:nvPr/>
        </p:nvSpPr>
        <p:spPr>
          <a:xfrm>
            <a:off x="0" y="6559420"/>
            <a:ext cx="12213771" cy="29858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84F941-B1A5-42ED-AD78-B0F57A275C9B}"/>
              </a:ext>
            </a:extLst>
          </p:cNvPr>
          <p:cNvSpPr txBox="1"/>
          <p:nvPr/>
        </p:nvSpPr>
        <p:spPr>
          <a:xfrm>
            <a:off x="3194870" y="2704266"/>
            <a:ext cx="582403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err="1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안심귀가길</a:t>
            </a:r>
            <a:r>
              <a:rPr lang="ko-KR" altLang="en-US" sz="540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도보안내</a:t>
            </a:r>
            <a:endParaRPr lang="ko-KR" altLang="en-US" sz="5400">
              <a:solidFill>
                <a:schemeClr val="tx1">
                  <a:lumMod val="65000"/>
                  <a:lumOff val="3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49D05D-F78A-4261-97DE-E6F70F97297A}"/>
              </a:ext>
            </a:extLst>
          </p:cNvPr>
          <p:cNvSpPr txBox="1"/>
          <p:nvPr/>
        </p:nvSpPr>
        <p:spPr>
          <a:xfrm>
            <a:off x="4549916" y="3692069"/>
            <a:ext cx="30921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>
                <a:solidFill>
                  <a:srgbClr val="595959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빅데이터캡스톤디자인</a:t>
            </a:r>
            <a:endParaRPr lang="en-US" altLang="ko-KR" sz="2000">
              <a:solidFill>
                <a:srgbClr val="595959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algn="ctr"/>
            <a:r>
              <a:rPr lang="en-US" altLang="ko-KR" sz="2000">
                <a:solidFill>
                  <a:srgbClr val="595959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SSH</a:t>
            </a:r>
            <a:endParaRPr lang="ko-KR" altLang="en-US" sz="2000">
              <a:solidFill>
                <a:srgbClr val="595959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7E998B-8803-49BF-A519-C27E30B0CE9B}"/>
              </a:ext>
            </a:extLst>
          </p:cNvPr>
          <p:cNvSpPr txBox="1"/>
          <p:nvPr/>
        </p:nvSpPr>
        <p:spPr>
          <a:xfrm>
            <a:off x="281353" y="5641144"/>
            <a:ext cx="36375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rgbClr val="595959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지도교수 </a:t>
            </a:r>
            <a:r>
              <a:rPr lang="en-US" altLang="ko-KR">
                <a:solidFill>
                  <a:srgbClr val="595959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: </a:t>
            </a:r>
            <a:r>
              <a:rPr lang="ko-KR" altLang="en-US">
                <a:solidFill>
                  <a:srgbClr val="595959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이원철 교수님</a:t>
            </a:r>
            <a:endParaRPr lang="en-US" altLang="ko-KR">
              <a:solidFill>
                <a:srgbClr val="595959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r>
              <a:rPr lang="ko-KR" altLang="en-US">
                <a:solidFill>
                  <a:srgbClr val="595959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팀구성원 </a:t>
            </a:r>
            <a:r>
              <a:rPr lang="en-US" altLang="ko-KR">
                <a:solidFill>
                  <a:srgbClr val="595959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: </a:t>
            </a:r>
            <a:r>
              <a:rPr lang="ko-KR" altLang="en-US" err="1">
                <a:solidFill>
                  <a:srgbClr val="595959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황찬우</a:t>
            </a:r>
            <a:r>
              <a:rPr lang="en-US" altLang="ko-KR">
                <a:solidFill>
                  <a:srgbClr val="595959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>
                <a:solidFill>
                  <a:srgbClr val="595959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심창현</a:t>
            </a:r>
            <a:r>
              <a:rPr lang="en-US" altLang="ko-KR">
                <a:solidFill>
                  <a:srgbClr val="595959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>
                <a:solidFill>
                  <a:srgbClr val="595959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송시호</a:t>
            </a:r>
            <a:r>
              <a:rPr lang="en-US" altLang="ko-KR">
                <a:solidFill>
                  <a:srgbClr val="595959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endParaRPr lang="ko-KR" altLang="en-US">
              <a:solidFill>
                <a:srgbClr val="595959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EC04F74-56E3-4E7C-9686-DB7F99414C7F}"/>
              </a:ext>
            </a:extLst>
          </p:cNvPr>
          <p:cNvSpPr txBox="1"/>
          <p:nvPr/>
        </p:nvSpPr>
        <p:spPr>
          <a:xfrm>
            <a:off x="7454537" y="5918143"/>
            <a:ext cx="4456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rgbClr val="595959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Github : </a:t>
            </a:r>
            <a:r>
              <a:rPr lang="en-US" altLang="ko-KR">
                <a:solidFill>
                  <a:srgbClr val="595959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https://github.com/HallymSSH/</a:t>
            </a:r>
            <a:endParaRPr lang="ko-KR" altLang="en-US">
              <a:solidFill>
                <a:srgbClr val="595959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040737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841637C-F02D-4ED4-9B17-10A92FFC6619}"/>
              </a:ext>
            </a:extLst>
          </p:cNvPr>
          <p:cNvSpPr txBox="1"/>
          <p:nvPr/>
        </p:nvSpPr>
        <p:spPr>
          <a:xfrm>
            <a:off x="4105427" y="188165"/>
            <a:ext cx="87716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03</a:t>
            </a:r>
            <a:endParaRPr lang="ko-KR" altLang="en-US" sz="4800" b="1">
              <a:solidFill>
                <a:srgbClr val="64DECF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C71FE9A-238D-4107-913A-25849E1A957B}"/>
              </a:ext>
            </a:extLst>
          </p:cNvPr>
          <p:cNvSpPr/>
          <p:nvPr/>
        </p:nvSpPr>
        <p:spPr>
          <a:xfrm>
            <a:off x="4827063" y="234331"/>
            <a:ext cx="126893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Process</a:t>
            </a:r>
          </a:p>
          <a:p>
            <a:r>
              <a:rPr lang="ko-KR" altLang="en-US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개발과정</a:t>
            </a:r>
            <a:endParaRPr lang="en-US" altLang="ko-KR" sz="1600">
              <a:solidFill>
                <a:schemeClr val="tx1">
                  <a:lumMod val="65000"/>
                  <a:lumOff val="3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1D5C5E9-3743-45D6-AFF2-BF36487BDA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654" t="9479" r="10594" b="12003"/>
          <a:stretch/>
        </p:blipFill>
        <p:spPr>
          <a:xfrm>
            <a:off x="698879" y="1509647"/>
            <a:ext cx="2650216" cy="471147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E118102-D726-466E-93EA-27DF2FDB2A3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625" t="9445" r="10872" b="11513"/>
          <a:stretch/>
        </p:blipFill>
        <p:spPr>
          <a:xfrm>
            <a:off x="4874538" y="1509648"/>
            <a:ext cx="2624336" cy="471147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4F1224C-6A29-447B-B7B5-D91D00E2424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697" t="9340" r="10519" b="11864"/>
          <a:stretch/>
        </p:blipFill>
        <p:spPr>
          <a:xfrm>
            <a:off x="4874538" y="1494929"/>
            <a:ext cx="2650216" cy="47261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FE8F70A-1327-412E-BBE4-5FF4CF1F13A4}"/>
              </a:ext>
            </a:extLst>
          </p:cNvPr>
          <p:cNvSpPr txBox="1"/>
          <p:nvPr/>
        </p:nvSpPr>
        <p:spPr>
          <a:xfrm>
            <a:off x="3554534" y="3680717"/>
            <a:ext cx="1181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rgbClr val="595959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&gt; </a:t>
            </a:r>
            <a:r>
              <a:rPr lang="ko-KR" altLang="en-US">
                <a:solidFill>
                  <a:srgbClr val="595959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회원정보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1DCD84A-3C36-425C-9020-EAA4DA29E35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0428" t="9602" r="10325" b="11463"/>
          <a:stretch/>
        </p:blipFill>
        <p:spPr>
          <a:xfrm>
            <a:off x="4874538" y="1509647"/>
            <a:ext cx="2652806" cy="471147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675AF1F-C8FC-4365-8749-3E826F66B16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0452" t="9287" r="10275" b="11899"/>
          <a:stretch/>
        </p:blipFill>
        <p:spPr>
          <a:xfrm>
            <a:off x="8842906" y="1494929"/>
            <a:ext cx="2657729" cy="471147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2934E83-F3D1-468C-80FC-8C0782F8F709}"/>
              </a:ext>
            </a:extLst>
          </p:cNvPr>
          <p:cNvSpPr txBox="1"/>
          <p:nvPr/>
        </p:nvSpPr>
        <p:spPr>
          <a:xfrm>
            <a:off x="7591915" y="3680717"/>
            <a:ext cx="1181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rgbClr val="595959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&gt; </a:t>
            </a:r>
            <a:r>
              <a:rPr lang="ko-KR" altLang="en-US">
                <a:solidFill>
                  <a:srgbClr val="595959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긴급상황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E9FEB823-3FEA-4D5F-8177-BBA04226D64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1107" t="9287" r="11107" b="11482"/>
          <a:stretch/>
        </p:blipFill>
        <p:spPr>
          <a:xfrm>
            <a:off x="8837725" y="1467534"/>
            <a:ext cx="2657729" cy="4826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022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841637C-F02D-4ED4-9B17-10A92FFC6619}"/>
              </a:ext>
            </a:extLst>
          </p:cNvPr>
          <p:cNvSpPr txBox="1"/>
          <p:nvPr/>
        </p:nvSpPr>
        <p:spPr>
          <a:xfrm>
            <a:off x="4105427" y="188165"/>
            <a:ext cx="87716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03</a:t>
            </a:r>
            <a:endParaRPr lang="ko-KR" altLang="en-US" sz="4800" b="1">
              <a:solidFill>
                <a:srgbClr val="64DECF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C71FE9A-238D-4107-913A-25849E1A957B}"/>
              </a:ext>
            </a:extLst>
          </p:cNvPr>
          <p:cNvSpPr/>
          <p:nvPr/>
        </p:nvSpPr>
        <p:spPr>
          <a:xfrm>
            <a:off x="4827063" y="234331"/>
            <a:ext cx="126893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Process</a:t>
            </a:r>
          </a:p>
          <a:p>
            <a:r>
              <a:rPr lang="ko-KR" altLang="en-US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개발과정</a:t>
            </a:r>
            <a:endParaRPr lang="en-US" altLang="ko-KR" sz="1600">
              <a:solidFill>
                <a:schemeClr val="tx1">
                  <a:lumMod val="65000"/>
                  <a:lumOff val="3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A868851-0AB9-453A-AF34-888F22BA85A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377" t="9414" r="10377" b="11729"/>
          <a:stretch/>
        </p:blipFill>
        <p:spPr>
          <a:xfrm>
            <a:off x="1213993" y="1509646"/>
            <a:ext cx="2655419" cy="471147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768110D-0CA1-4F5B-812E-D7CDFD44CE01}"/>
              </a:ext>
            </a:extLst>
          </p:cNvPr>
          <p:cNvSpPr txBox="1"/>
          <p:nvPr/>
        </p:nvSpPr>
        <p:spPr>
          <a:xfrm>
            <a:off x="4982590" y="3105834"/>
            <a:ext cx="40090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>
                <a:solidFill>
                  <a:srgbClr val="595959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경고음 설정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>
                <a:solidFill>
                  <a:srgbClr val="595959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사용자가 원하는 소리로 설정 가능</a:t>
            </a:r>
          </a:p>
        </p:txBody>
      </p:sp>
    </p:spTree>
    <p:extLst>
      <p:ext uri="{BB962C8B-B14F-4D97-AF65-F5344CB8AC3E}">
        <p14:creationId xmlns:p14="http://schemas.microsoft.com/office/powerpoint/2010/main" val="2197704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841637C-F02D-4ED4-9B17-10A92FFC6619}"/>
              </a:ext>
            </a:extLst>
          </p:cNvPr>
          <p:cNvSpPr txBox="1"/>
          <p:nvPr/>
        </p:nvSpPr>
        <p:spPr>
          <a:xfrm>
            <a:off x="4105427" y="188165"/>
            <a:ext cx="87716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04</a:t>
            </a:r>
            <a:endParaRPr lang="ko-KR" altLang="en-US" sz="4800" b="1">
              <a:solidFill>
                <a:srgbClr val="64DECF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03ACAE7-E07C-4C4E-92E1-57E108712EE7}"/>
              </a:ext>
            </a:extLst>
          </p:cNvPr>
          <p:cNvSpPr/>
          <p:nvPr/>
        </p:nvSpPr>
        <p:spPr>
          <a:xfrm>
            <a:off x="4827063" y="324229"/>
            <a:ext cx="145943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시연 영상</a:t>
            </a:r>
            <a:endParaRPr lang="en-US" altLang="ko-KR" sz="2400">
              <a:solidFill>
                <a:schemeClr val="tx1">
                  <a:lumMod val="65000"/>
                  <a:lumOff val="3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EE92C8-948C-4732-9EB0-C774495EFD72}"/>
              </a:ext>
            </a:extLst>
          </p:cNvPr>
          <p:cNvSpPr txBox="1"/>
          <p:nvPr/>
        </p:nvSpPr>
        <p:spPr>
          <a:xfrm>
            <a:off x="3160239" y="1106288"/>
            <a:ext cx="5137331" cy="888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>
                <a:solidFill>
                  <a:srgbClr val="595959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메인 화면</a:t>
            </a:r>
            <a:endParaRPr lang="en-US" altLang="ko-KR">
              <a:solidFill>
                <a:srgbClr val="595959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>
                <a:solidFill>
                  <a:srgbClr val="595959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현재 위치로 이동</a:t>
            </a:r>
            <a:endParaRPr lang="en-US" altLang="ko-KR">
              <a:solidFill>
                <a:srgbClr val="595959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A2E3FE-29A0-4CBC-B719-BF6E6056A660}"/>
              </a:ext>
            </a:extLst>
          </p:cNvPr>
          <p:cNvSpPr txBox="1"/>
          <p:nvPr/>
        </p:nvSpPr>
        <p:spPr>
          <a:xfrm>
            <a:off x="8889339" y="1106288"/>
            <a:ext cx="5137331" cy="1719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>
                <a:solidFill>
                  <a:srgbClr val="595959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메인 화면</a:t>
            </a:r>
            <a:endParaRPr lang="en-US" altLang="ko-KR">
              <a:solidFill>
                <a:srgbClr val="595959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>
                <a:solidFill>
                  <a:srgbClr val="595959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사이렌</a:t>
            </a:r>
            <a:endParaRPr lang="en-US" altLang="ko-KR" b="1">
              <a:solidFill>
                <a:srgbClr val="595959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>
                <a:solidFill>
                  <a:srgbClr val="595959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긴급상황</a:t>
            </a:r>
            <a:endParaRPr lang="en-US" altLang="ko-KR" b="1">
              <a:solidFill>
                <a:srgbClr val="595959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>
                <a:solidFill>
                  <a:srgbClr val="595959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긴급전화</a:t>
            </a:r>
            <a:endParaRPr lang="en-US" altLang="ko-KR">
              <a:solidFill>
                <a:srgbClr val="595959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537205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841637C-F02D-4ED4-9B17-10A92FFC6619}"/>
              </a:ext>
            </a:extLst>
          </p:cNvPr>
          <p:cNvSpPr txBox="1"/>
          <p:nvPr/>
        </p:nvSpPr>
        <p:spPr>
          <a:xfrm>
            <a:off x="4105427" y="188165"/>
            <a:ext cx="87716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04</a:t>
            </a:r>
            <a:endParaRPr lang="ko-KR" altLang="en-US" sz="4800" b="1">
              <a:solidFill>
                <a:srgbClr val="64DECF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03ACAE7-E07C-4C4E-92E1-57E108712EE7}"/>
              </a:ext>
            </a:extLst>
          </p:cNvPr>
          <p:cNvSpPr/>
          <p:nvPr/>
        </p:nvSpPr>
        <p:spPr>
          <a:xfrm>
            <a:off x="4827063" y="324229"/>
            <a:ext cx="145943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시연 영상</a:t>
            </a:r>
            <a:endParaRPr lang="en-US" altLang="ko-KR" sz="2400">
              <a:solidFill>
                <a:schemeClr val="tx1">
                  <a:lumMod val="65000"/>
                  <a:lumOff val="3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629D4A-862C-46E7-A73E-10358B7432E0}"/>
              </a:ext>
            </a:extLst>
          </p:cNvPr>
          <p:cNvSpPr txBox="1"/>
          <p:nvPr/>
        </p:nvSpPr>
        <p:spPr>
          <a:xfrm>
            <a:off x="3279272" y="1155226"/>
            <a:ext cx="5137331" cy="2135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>
                <a:solidFill>
                  <a:srgbClr val="595959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설정 화면</a:t>
            </a:r>
            <a:endParaRPr lang="en-US" altLang="ko-KR">
              <a:solidFill>
                <a:srgbClr val="595959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>
                <a:solidFill>
                  <a:srgbClr val="595959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국민신문고</a:t>
            </a:r>
            <a:endParaRPr lang="en-US" altLang="ko-KR">
              <a:solidFill>
                <a:srgbClr val="595959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>
                <a:solidFill>
                  <a:srgbClr val="595959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전화번호부</a:t>
            </a:r>
            <a:endParaRPr lang="en-US" altLang="ko-KR">
              <a:solidFill>
                <a:srgbClr val="595959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>
                <a:solidFill>
                  <a:srgbClr val="595959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사용자설정</a:t>
            </a:r>
            <a:endParaRPr lang="en-US" altLang="ko-KR">
              <a:solidFill>
                <a:srgbClr val="595959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>
              <a:solidFill>
                <a:srgbClr val="595959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217317-8AB8-4813-94C5-BA35A1D08B7D}"/>
              </a:ext>
            </a:extLst>
          </p:cNvPr>
          <p:cNvSpPr txBox="1"/>
          <p:nvPr/>
        </p:nvSpPr>
        <p:spPr>
          <a:xfrm>
            <a:off x="8889339" y="1106288"/>
            <a:ext cx="5137331" cy="29661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>
                <a:solidFill>
                  <a:srgbClr val="595959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설정 화면</a:t>
            </a:r>
            <a:endParaRPr lang="en-US" altLang="ko-KR">
              <a:solidFill>
                <a:srgbClr val="595959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>
                <a:solidFill>
                  <a:srgbClr val="595959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긴급상황</a:t>
            </a:r>
            <a:endParaRPr lang="en-US" altLang="ko-KR">
              <a:solidFill>
                <a:srgbClr val="595959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>
                <a:solidFill>
                  <a:srgbClr val="595959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주기 설정</a:t>
            </a:r>
            <a:endParaRPr lang="en-US" altLang="ko-KR">
              <a:solidFill>
                <a:srgbClr val="595959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>
                <a:solidFill>
                  <a:srgbClr val="595959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비상 연락</a:t>
            </a:r>
            <a:endParaRPr lang="en-US" altLang="ko-KR">
              <a:solidFill>
                <a:srgbClr val="595959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>
                <a:solidFill>
                  <a:srgbClr val="595959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긴급문자</a:t>
            </a:r>
            <a:endParaRPr lang="en-US" altLang="ko-KR">
              <a:solidFill>
                <a:srgbClr val="595959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>
                <a:solidFill>
                  <a:srgbClr val="595959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사이렌</a:t>
            </a:r>
            <a:endParaRPr lang="en-US" altLang="ko-KR">
              <a:solidFill>
                <a:srgbClr val="595959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>
                <a:solidFill>
                  <a:srgbClr val="595959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소리 변경</a:t>
            </a:r>
            <a:endParaRPr lang="en-US" altLang="ko-KR">
              <a:solidFill>
                <a:srgbClr val="595959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957623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841637C-F02D-4ED4-9B17-10A92FFC6619}"/>
              </a:ext>
            </a:extLst>
          </p:cNvPr>
          <p:cNvSpPr txBox="1"/>
          <p:nvPr/>
        </p:nvSpPr>
        <p:spPr>
          <a:xfrm>
            <a:off x="4105427" y="188165"/>
            <a:ext cx="87716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04</a:t>
            </a:r>
            <a:endParaRPr lang="ko-KR" altLang="en-US" sz="4800" b="1">
              <a:solidFill>
                <a:srgbClr val="64DECF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03ACAE7-E07C-4C4E-92E1-57E108712EE7}"/>
              </a:ext>
            </a:extLst>
          </p:cNvPr>
          <p:cNvSpPr/>
          <p:nvPr/>
        </p:nvSpPr>
        <p:spPr>
          <a:xfrm>
            <a:off x="4827063" y="324229"/>
            <a:ext cx="145943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시연 영상</a:t>
            </a:r>
            <a:endParaRPr lang="en-US" altLang="ko-KR" sz="2400">
              <a:solidFill>
                <a:schemeClr val="tx1">
                  <a:lumMod val="65000"/>
                  <a:lumOff val="3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629D4A-862C-46E7-A73E-10358B7432E0}"/>
              </a:ext>
            </a:extLst>
          </p:cNvPr>
          <p:cNvSpPr txBox="1"/>
          <p:nvPr/>
        </p:nvSpPr>
        <p:spPr>
          <a:xfrm>
            <a:off x="8892621" y="1156581"/>
            <a:ext cx="5137331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>
                <a:solidFill>
                  <a:srgbClr val="595959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실제 시연 영상</a:t>
            </a:r>
            <a:endParaRPr lang="en-US" altLang="ko-KR">
              <a:solidFill>
                <a:srgbClr val="595959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D8F89C5-132D-43B6-BBBD-4FE3B9193E7E}"/>
              </a:ext>
            </a:extLst>
          </p:cNvPr>
          <p:cNvSpPr txBox="1"/>
          <p:nvPr/>
        </p:nvSpPr>
        <p:spPr>
          <a:xfrm>
            <a:off x="3157061" y="1103920"/>
            <a:ext cx="5137331" cy="1719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>
                <a:solidFill>
                  <a:srgbClr val="595959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경로 안내</a:t>
            </a:r>
            <a:endParaRPr lang="en-US" altLang="ko-KR">
              <a:solidFill>
                <a:srgbClr val="595959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>
                <a:solidFill>
                  <a:srgbClr val="595959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목적지 검색</a:t>
            </a:r>
            <a:endParaRPr lang="en-US" altLang="ko-KR">
              <a:solidFill>
                <a:srgbClr val="595959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>
                <a:solidFill>
                  <a:srgbClr val="595959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경로 그리기</a:t>
            </a:r>
            <a:endParaRPr lang="en-US" altLang="ko-KR">
              <a:solidFill>
                <a:srgbClr val="595959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>
                <a:solidFill>
                  <a:srgbClr val="595959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트래킹 모드</a:t>
            </a:r>
            <a:endParaRPr lang="en-US" altLang="ko-KR">
              <a:solidFill>
                <a:srgbClr val="595959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905179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BD5C53C-9B19-415C-B6B8-94AEDDE075AC}"/>
              </a:ext>
            </a:extLst>
          </p:cNvPr>
          <p:cNvSpPr/>
          <p:nvPr/>
        </p:nvSpPr>
        <p:spPr>
          <a:xfrm>
            <a:off x="0" y="-2"/>
            <a:ext cx="12213771" cy="6858001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4F2EBF-4938-45B7-8EE5-0FCC9BC096A7}"/>
              </a:ext>
            </a:extLst>
          </p:cNvPr>
          <p:cNvSpPr txBox="1"/>
          <p:nvPr/>
        </p:nvSpPr>
        <p:spPr>
          <a:xfrm>
            <a:off x="5029763" y="2749367"/>
            <a:ext cx="213247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spc="60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Q &amp; A</a:t>
            </a:r>
            <a:endParaRPr lang="ko-KR" altLang="en-US" sz="4400" spc="60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58468B3-2CF3-4D53-8244-09E927572F97}"/>
              </a:ext>
            </a:extLst>
          </p:cNvPr>
          <p:cNvSpPr txBox="1"/>
          <p:nvPr/>
        </p:nvSpPr>
        <p:spPr>
          <a:xfrm>
            <a:off x="8637704" y="4995951"/>
            <a:ext cx="3450387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500" b="1">
                <a:solidFill>
                  <a:schemeClr val="bg1">
                    <a:alpha val="16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Q&amp;A</a:t>
            </a:r>
            <a:endParaRPr lang="ko-KR" altLang="en-US" sz="11500" b="1">
              <a:solidFill>
                <a:schemeClr val="bg1">
                  <a:alpha val="16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9660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8D9D9645-2F2B-4BB1-B5BA-17C241E6CFC2}"/>
              </a:ext>
            </a:extLst>
          </p:cNvPr>
          <p:cNvSpPr/>
          <p:nvPr/>
        </p:nvSpPr>
        <p:spPr>
          <a:xfrm>
            <a:off x="0" y="0"/>
            <a:ext cx="12213771" cy="29858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BD5C53C-9B19-415C-B6B8-94AEDDE075AC}"/>
              </a:ext>
            </a:extLst>
          </p:cNvPr>
          <p:cNvSpPr/>
          <p:nvPr/>
        </p:nvSpPr>
        <p:spPr>
          <a:xfrm>
            <a:off x="0" y="6559420"/>
            <a:ext cx="12213771" cy="29858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84F941-B1A5-42ED-AD78-B0F57A275C9B}"/>
              </a:ext>
            </a:extLst>
          </p:cNvPr>
          <p:cNvSpPr txBox="1"/>
          <p:nvPr/>
        </p:nvSpPr>
        <p:spPr>
          <a:xfrm>
            <a:off x="4699288" y="2922628"/>
            <a:ext cx="28151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감사합니다</a:t>
            </a:r>
            <a:r>
              <a:rPr lang="en-US" altLang="ko-KR" sz="440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</a:t>
            </a:r>
            <a:endParaRPr lang="ko-KR" altLang="en-US" sz="4400">
              <a:solidFill>
                <a:schemeClr val="tx1">
                  <a:lumMod val="65000"/>
                  <a:lumOff val="3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EBE413-DFC2-4287-A0A7-86D0D79ABD45}"/>
              </a:ext>
            </a:extLst>
          </p:cNvPr>
          <p:cNvSpPr txBox="1"/>
          <p:nvPr/>
        </p:nvSpPr>
        <p:spPr>
          <a:xfrm>
            <a:off x="7454537" y="5918143"/>
            <a:ext cx="4456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rgbClr val="595959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Github : </a:t>
            </a:r>
            <a:r>
              <a:rPr lang="en-US" altLang="ko-KR">
                <a:solidFill>
                  <a:srgbClr val="595959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https://github.com/HallymSSH/</a:t>
            </a:r>
            <a:endParaRPr lang="ko-KR" altLang="en-US">
              <a:solidFill>
                <a:srgbClr val="595959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712407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BD5C53C-9B19-415C-B6B8-94AEDDE075AC}"/>
              </a:ext>
            </a:extLst>
          </p:cNvPr>
          <p:cNvSpPr/>
          <p:nvPr/>
        </p:nvSpPr>
        <p:spPr>
          <a:xfrm>
            <a:off x="0" y="-1"/>
            <a:ext cx="12213771" cy="860932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4F2EBF-4938-45B7-8EE5-0FCC9BC096A7}"/>
              </a:ext>
            </a:extLst>
          </p:cNvPr>
          <p:cNvSpPr txBox="1"/>
          <p:nvPr/>
        </p:nvSpPr>
        <p:spPr>
          <a:xfrm>
            <a:off x="4770197" y="211748"/>
            <a:ext cx="26516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spc="60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CONTENTS</a:t>
            </a:r>
            <a:endParaRPr lang="ko-KR" altLang="en-US" sz="2800" spc="600">
              <a:solidFill>
                <a:schemeClr val="bg1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58468B3-2CF3-4D53-8244-09E927572F97}"/>
              </a:ext>
            </a:extLst>
          </p:cNvPr>
          <p:cNvSpPr txBox="1"/>
          <p:nvPr/>
        </p:nvSpPr>
        <p:spPr>
          <a:xfrm>
            <a:off x="7908493" y="5842337"/>
            <a:ext cx="430677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>
                <a:solidFill>
                  <a:srgbClr val="64DECF">
                    <a:alpha val="16000"/>
                  </a:srgb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CONTENTS</a:t>
            </a:r>
            <a:endParaRPr lang="ko-KR" altLang="en-US" sz="6000" b="1">
              <a:solidFill>
                <a:srgbClr val="64DECF">
                  <a:alpha val="16000"/>
                </a:srgb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BB21E30-1CD8-46E8-A8F3-29D7BD7E4EFC}"/>
              </a:ext>
            </a:extLst>
          </p:cNvPr>
          <p:cNvGrpSpPr/>
          <p:nvPr/>
        </p:nvGrpSpPr>
        <p:grpSpPr>
          <a:xfrm>
            <a:off x="3430943" y="2598003"/>
            <a:ext cx="5448736" cy="830997"/>
            <a:chOff x="3403338" y="2598003"/>
            <a:chExt cx="5448736" cy="830997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B793B6E9-C890-4D5A-A71D-291AA2FC09FB}"/>
                </a:ext>
              </a:extLst>
            </p:cNvPr>
            <p:cNvGrpSpPr/>
            <p:nvPr/>
          </p:nvGrpSpPr>
          <p:grpSpPr>
            <a:xfrm>
              <a:off x="3403338" y="2598003"/>
              <a:ext cx="2338728" cy="830997"/>
              <a:chOff x="3403338" y="2598003"/>
              <a:chExt cx="2338728" cy="830997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084F941-B1A5-42ED-AD78-B0F57A275C9B}"/>
                  </a:ext>
                </a:extLst>
              </p:cNvPr>
              <p:cNvSpPr txBox="1"/>
              <p:nvPr/>
            </p:nvSpPr>
            <p:spPr>
              <a:xfrm>
                <a:off x="3403338" y="2598003"/>
                <a:ext cx="877163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4800" b="1">
                    <a:solidFill>
                      <a:srgbClr val="64DECF"/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01</a:t>
                </a:r>
                <a:endParaRPr lang="ko-KR" altLang="en-US" sz="4800" b="1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BE13764-1EF0-4A6F-8554-79E11A74BCAB}"/>
                  </a:ext>
                </a:extLst>
              </p:cNvPr>
              <p:cNvSpPr txBox="1"/>
              <p:nvPr/>
            </p:nvSpPr>
            <p:spPr>
              <a:xfrm>
                <a:off x="4182024" y="2667984"/>
                <a:ext cx="156004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6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주제소개 및 동기</a:t>
                </a:r>
                <a:endParaRPr lang="en-US" altLang="ko-KR" sz="160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</p:grp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3A5AF55B-2B72-4D64-9D81-C0FF482732D7}"/>
                </a:ext>
              </a:extLst>
            </p:cNvPr>
            <p:cNvGrpSpPr/>
            <p:nvPr/>
          </p:nvGrpSpPr>
          <p:grpSpPr>
            <a:xfrm>
              <a:off x="6454034" y="2598003"/>
              <a:ext cx="2398040" cy="830997"/>
              <a:chOff x="6454034" y="2598003"/>
              <a:chExt cx="2398040" cy="830997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21C3A4C-9A1E-4998-B64C-27B322E1FB56}"/>
                  </a:ext>
                </a:extLst>
              </p:cNvPr>
              <p:cNvSpPr txBox="1"/>
              <p:nvPr/>
            </p:nvSpPr>
            <p:spPr>
              <a:xfrm>
                <a:off x="6454034" y="2598003"/>
                <a:ext cx="877163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4800" b="1">
                    <a:solidFill>
                      <a:srgbClr val="64DECF"/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02</a:t>
                </a:r>
                <a:endParaRPr lang="ko-KR" altLang="en-US" sz="4800" b="1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BD65EA8-75FC-4381-8F1B-C7736D8545B7}"/>
                  </a:ext>
                </a:extLst>
              </p:cNvPr>
              <p:cNvSpPr txBox="1"/>
              <p:nvPr/>
            </p:nvSpPr>
            <p:spPr>
              <a:xfrm>
                <a:off x="7232720" y="2667984"/>
                <a:ext cx="161935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6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팀원 구성 및 역할</a:t>
                </a:r>
                <a:endParaRPr lang="ko-KR" altLang="en-US" sz="160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endParaRPr>
              </a:p>
            </p:txBody>
          </p:sp>
        </p:grp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A510A0C2-7056-4128-9CFF-35AD6D14E6E9}"/>
              </a:ext>
            </a:extLst>
          </p:cNvPr>
          <p:cNvGrpSpPr/>
          <p:nvPr/>
        </p:nvGrpSpPr>
        <p:grpSpPr>
          <a:xfrm>
            <a:off x="3430943" y="3975509"/>
            <a:ext cx="4791505" cy="830997"/>
            <a:chOff x="3403338" y="2598003"/>
            <a:chExt cx="4791505" cy="830997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D308CA84-006B-484A-8754-1324C45CC9BF}"/>
                </a:ext>
              </a:extLst>
            </p:cNvPr>
            <p:cNvGrpSpPr/>
            <p:nvPr/>
          </p:nvGrpSpPr>
          <p:grpSpPr>
            <a:xfrm>
              <a:off x="3403338" y="2598003"/>
              <a:ext cx="1687846" cy="830997"/>
              <a:chOff x="3403338" y="2598003"/>
              <a:chExt cx="1687846" cy="830997"/>
            </a:xfrm>
          </p:grpSpPr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0CFC9F3-8653-43AE-9477-2C2433CDFB7C}"/>
                  </a:ext>
                </a:extLst>
              </p:cNvPr>
              <p:cNvSpPr txBox="1"/>
              <p:nvPr/>
            </p:nvSpPr>
            <p:spPr>
              <a:xfrm>
                <a:off x="3403338" y="2598003"/>
                <a:ext cx="877163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4800" b="1">
                    <a:solidFill>
                      <a:srgbClr val="64DECF"/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03</a:t>
                </a:r>
                <a:endParaRPr lang="ko-KR" altLang="en-US" sz="4800" b="1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05E7C0A-107D-42CB-B9CD-E10345F601C6}"/>
                  </a:ext>
                </a:extLst>
              </p:cNvPr>
              <p:cNvSpPr txBox="1"/>
              <p:nvPr/>
            </p:nvSpPr>
            <p:spPr>
              <a:xfrm>
                <a:off x="4182024" y="2667984"/>
                <a:ext cx="909160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6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Process</a:t>
                </a:r>
              </a:p>
              <a:p>
                <a:r>
                  <a:rPr lang="ko-KR" altLang="en-US" sz="16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rPr>
                  <a:t>개발과정</a:t>
                </a:r>
              </a:p>
            </p:txBody>
          </p:sp>
        </p:grp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1EB5D733-A69C-4097-BE69-B9D246267EE9}"/>
                </a:ext>
              </a:extLst>
            </p:cNvPr>
            <p:cNvGrpSpPr/>
            <p:nvPr/>
          </p:nvGrpSpPr>
          <p:grpSpPr>
            <a:xfrm>
              <a:off x="6454034" y="2598003"/>
              <a:ext cx="1740809" cy="830997"/>
              <a:chOff x="6454034" y="2598003"/>
              <a:chExt cx="1740809" cy="830997"/>
            </a:xfrm>
          </p:grpSpPr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F74EE2F-A74E-4E1E-9CEB-30D4C6E6FA83}"/>
                  </a:ext>
                </a:extLst>
              </p:cNvPr>
              <p:cNvSpPr txBox="1"/>
              <p:nvPr/>
            </p:nvSpPr>
            <p:spPr>
              <a:xfrm>
                <a:off x="6454034" y="2598003"/>
                <a:ext cx="877163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4800" b="1">
                    <a:solidFill>
                      <a:srgbClr val="64DECF"/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04</a:t>
                </a:r>
                <a:endParaRPr lang="ko-KR" altLang="en-US" sz="4800" b="1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B3CB60C-CD34-4E14-914C-4591010964E0}"/>
                  </a:ext>
                </a:extLst>
              </p:cNvPr>
              <p:cNvSpPr txBox="1"/>
              <p:nvPr/>
            </p:nvSpPr>
            <p:spPr>
              <a:xfrm>
                <a:off x="7232720" y="2667984"/>
                <a:ext cx="96212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6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시연 영상</a:t>
                </a:r>
                <a:endParaRPr lang="en-US" altLang="ko-KR" sz="160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328630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105427" y="188165"/>
            <a:ext cx="3918926" cy="830997"/>
            <a:chOff x="3819245" y="188165"/>
            <a:chExt cx="3918926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540881" y="324229"/>
              <a:ext cx="3197290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240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주제 소개 및 동기</a:t>
              </a:r>
              <a:endParaRPr lang="en-US" altLang="ko-KR" sz="240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01</a:t>
              </a:r>
              <a:endParaRPr lang="ko-KR" altLang="en-US" sz="4800" b="1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8EAAE5A6-D3B5-4436-A556-F3630D462715}"/>
              </a:ext>
            </a:extLst>
          </p:cNvPr>
          <p:cNvSpPr txBox="1"/>
          <p:nvPr/>
        </p:nvSpPr>
        <p:spPr>
          <a:xfrm>
            <a:off x="1923861" y="2951946"/>
            <a:ext cx="879226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문제인식 </a:t>
            </a:r>
            <a:r>
              <a:rPr lang="en-US" altLang="ko-KR" sz="28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: </a:t>
            </a:r>
            <a:r>
              <a:rPr lang="ko-KR" altLang="en-US" sz="28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기존의 도보안내는 최단 경로 또는 편한 길로 안내 </a:t>
            </a:r>
            <a:r>
              <a:rPr lang="en-US" altLang="ko-KR" sz="28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	      </a:t>
            </a:r>
            <a:r>
              <a:rPr lang="ko-KR" altLang="en-US" sz="28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주변 </a:t>
            </a:r>
            <a:r>
              <a:rPr lang="en-US" altLang="ko-KR" sz="28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CCTV</a:t>
            </a:r>
            <a:r>
              <a:rPr lang="ko-KR" altLang="en-US" sz="28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와 경찰서 정보만을 따로 제공</a:t>
            </a:r>
            <a:endParaRPr lang="en-US" altLang="ko-KR" sz="280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E36EBF-1AEF-4E11-8823-7A9A116B40E4}"/>
              </a:ext>
            </a:extLst>
          </p:cNvPr>
          <p:cNvSpPr txBox="1"/>
          <p:nvPr/>
        </p:nvSpPr>
        <p:spPr>
          <a:xfrm>
            <a:off x="1997242" y="4491789"/>
            <a:ext cx="8197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“</a:t>
            </a:r>
            <a:r>
              <a:rPr lang="ko-KR" altLang="en-US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조금 돌아가더라도 </a:t>
            </a:r>
            <a:r>
              <a:rPr lang="en-US" altLang="ko-KR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CCTV</a:t>
            </a:r>
            <a:r>
              <a:rPr lang="ko-KR" altLang="en-US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가 밀접해 있는 안전한 경로로 안내를 하자 </a:t>
            </a:r>
            <a:r>
              <a:rPr lang="en-US" altLang="ko-KR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”</a:t>
            </a:r>
            <a:endParaRPr lang="ko-KR" altLang="en-US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342269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841637C-F02D-4ED4-9B17-10A92FFC6619}"/>
              </a:ext>
            </a:extLst>
          </p:cNvPr>
          <p:cNvSpPr txBox="1"/>
          <p:nvPr/>
        </p:nvSpPr>
        <p:spPr>
          <a:xfrm>
            <a:off x="4105427" y="188165"/>
            <a:ext cx="87716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02</a:t>
            </a:r>
            <a:endParaRPr lang="ko-KR" altLang="en-US" sz="4800" b="1">
              <a:solidFill>
                <a:srgbClr val="64DECF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7E3C8A1-9748-4A1F-92F7-83FF42222919}"/>
              </a:ext>
            </a:extLst>
          </p:cNvPr>
          <p:cNvSpPr/>
          <p:nvPr/>
        </p:nvSpPr>
        <p:spPr>
          <a:xfrm>
            <a:off x="4827063" y="324229"/>
            <a:ext cx="319729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팀원 구성 및 역할</a:t>
            </a:r>
            <a:endParaRPr lang="en-US" altLang="ko-KR" sz="2400">
              <a:solidFill>
                <a:schemeClr val="tx1">
                  <a:lumMod val="65000"/>
                  <a:lumOff val="3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28BA69-49EA-463F-8A50-92A3D214258E}"/>
              </a:ext>
            </a:extLst>
          </p:cNvPr>
          <p:cNvSpPr txBox="1"/>
          <p:nvPr/>
        </p:nvSpPr>
        <p:spPr>
          <a:xfrm>
            <a:off x="1336431" y="2177170"/>
            <a:ext cx="90146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>
                <a:solidFill>
                  <a:srgbClr val="595959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황찬우 </a:t>
            </a:r>
            <a:r>
              <a:rPr lang="en-US" altLang="ko-KR" sz="2800">
                <a:solidFill>
                  <a:srgbClr val="595959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</a:t>
            </a:r>
            <a:r>
              <a:rPr lang="ko-KR" altLang="en-US" sz="2800">
                <a:solidFill>
                  <a:srgbClr val="595959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팀장</a:t>
            </a:r>
            <a:r>
              <a:rPr lang="en-US" altLang="ko-KR" sz="2800">
                <a:solidFill>
                  <a:srgbClr val="595959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) : </a:t>
            </a:r>
            <a:r>
              <a:rPr lang="ko-KR" altLang="en-US" sz="2800">
                <a:solidFill>
                  <a:srgbClr val="595959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팝업메뉴</a:t>
            </a:r>
            <a:r>
              <a:rPr lang="en-US" altLang="ko-KR" sz="2800">
                <a:solidFill>
                  <a:srgbClr val="595959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2800">
                <a:solidFill>
                  <a:srgbClr val="595959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민원제기</a:t>
            </a:r>
            <a:r>
              <a:rPr lang="en-US" altLang="ko-KR" sz="2800">
                <a:solidFill>
                  <a:srgbClr val="595959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2800">
                <a:solidFill>
                  <a:srgbClr val="595959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연락처 설정</a:t>
            </a:r>
            <a:r>
              <a:rPr lang="en-US" altLang="ko-KR" sz="2800">
                <a:solidFill>
                  <a:srgbClr val="595959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DB </a:t>
            </a:r>
            <a:r>
              <a:rPr lang="ko-KR" altLang="en-US" sz="2800">
                <a:solidFill>
                  <a:srgbClr val="595959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연동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0BEA3F5-A3FF-40BB-9EC9-52D36E41B80A}"/>
              </a:ext>
            </a:extLst>
          </p:cNvPr>
          <p:cNvSpPr txBox="1"/>
          <p:nvPr/>
        </p:nvSpPr>
        <p:spPr>
          <a:xfrm>
            <a:off x="1336430" y="3255306"/>
            <a:ext cx="104294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>
                <a:solidFill>
                  <a:srgbClr val="595959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심창현 </a:t>
            </a:r>
            <a:r>
              <a:rPr lang="en-US" altLang="ko-KR" sz="2800">
                <a:solidFill>
                  <a:srgbClr val="595959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</a:t>
            </a:r>
            <a:r>
              <a:rPr lang="ko-KR" altLang="en-US" sz="2800">
                <a:solidFill>
                  <a:srgbClr val="595959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팀원</a:t>
            </a:r>
            <a:r>
              <a:rPr lang="en-US" altLang="ko-KR" sz="2800">
                <a:solidFill>
                  <a:srgbClr val="595959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) : Tmap API</a:t>
            </a:r>
            <a:r>
              <a:rPr lang="ko-KR" altLang="en-US" sz="2800">
                <a:solidFill>
                  <a:srgbClr val="595959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와 공공데이터 </a:t>
            </a:r>
            <a:r>
              <a:rPr lang="en-US" altLang="ko-KR" sz="2800">
                <a:solidFill>
                  <a:srgbClr val="595959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DB</a:t>
            </a:r>
            <a:r>
              <a:rPr lang="ko-KR" altLang="en-US" sz="2800">
                <a:solidFill>
                  <a:srgbClr val="595959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를 이용한</a:t>
            </a:r>
            <a:r>
              <a:rPr lang="en-US" altLang="ko-KR" sz="2800">
                <a:solidFill>
                  <a:srgbClr val="595959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2800">
                <a:solidFill>
                  <a:srgbClr val="595959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지도 및 경로 구현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844417-9228-4A81-8B01-84B2FE43A149}"/>
              </a:ext>
            </a:extLst>
          </p:cNvPr>
          <p:cNvSpPr txBox="1"/>
          <p:nvPr/>
        </p:nvSpPr>
        <p:spPr>
          <a:xfrm>
            <a:off x="1336431" y="4419220"/>
            <a:ext cx="95800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>
                <a:solidFill>
                  <a:srgbClr val="595959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송시호 </a:t>
            </a:r>
            <a:r>
              <a:rPr lang="en-US" altLang="ko-KR" sz="2800">
                <a:solidFill>
                  <a:srgbClr val="595959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</a:t>
            </a:r>
            <a:r>
              <a:rPr lang="ko-KR" altLang="en-US" sz="2800">
                <a:solidFill>
                  <a:srgbClr val="595959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팀원</a:t>
            </a:r>
            <a:r>
              <a:rPr lang="en-US" altLang="ko-KR" sz="2800">
                <a:solidFill>
                  <a:srgbClr val="595959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) : </a:t>
            </a:r>
            <a:r>
              <a:rPr lang="ko-KR" altLang="en-US" sz="2800">
                <a:solidFill>
                  <a:srgbClr val="595959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편의기능버튼</a:t>
            </a:r>
            <a:r>
              <a:rPr lang="en-US" altLang="ko-KR" sz="2800">
                <a:solidFill>
                  <a:srgbClr val="595959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2800">
                <a:solidFill>
                  <a:srgbClr val="595959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사용자 설정</a:t>
            </a:r>
          </a:p>
        </p:txBody>
      </p:sp>
    </p:spTree>
    <p:extLst>
      <p:ext uri="{BB962C8B-B14F-4D97-AF65-F5344CB8AC3E}">
        <p14:creationId xmlns:p14="http://schemas.microsoft.com/office/powerpoint/2010/main" val="42034043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841637C-F02D-4ED4-9B17-10A92FFC6619}"/>
              </a:ext>
            </a:extLst>
          </p:cNvPr>
          <p:cNvSpPr txBox="1"/>
          <p:nvPr/>
        </p:nvSpPr>
        <p:spPr>
          <a:xfrm>
            <a:off x="4105427" y="188165"/>
            <a:ext cx="87716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03</a:t>
            </a:r>
            <a:endParaRPr lang="ko-KR" altLang="en-US" sz="4800" b="1">
              <a:solidFill>
                <a:srgbClr val="64DECF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C71FE9A-238D-4107-913A-25849E1A957B}"/>
              </a:ext>
            </a:extLst>
          </p:cNvPr>
          <p:cNvSpPr/>
          <p:nvPr/>
        </p:nvSpPr>
        <p:spPr>
          <a:xfrm>
            <a:off x="4827063" y="234331"/>
            <a:ext cx="126893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Process</a:t>
            </a:r>
          </a:p>
          <a:p>
            <a:r>
              <a:rPr lang="ko-KR" altLang="en-US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개발환경</a:t>
            </a:r>
            <a:endParaRPr lang="en-US" altLang="ko-KR" sz="1600">
              <a:solidFill>
                <a:schemeClr val="tx1">
                  <a:lumMod val="65000"/>
                  <a:lumOff val="3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72C124A-7C8A-4D20-807D-26BFFED23CE9}"/>
              </a:ext>
            </a:extLst>
          </p:cNvPr>
          <p:cNvSpPr txBox="1"/>
          <p:nvPr/>
        </p:nvSpPr>
        <p:spPr>
          <a:xfrm>
            <a:off x="1054100" y="1460216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>
                <a:solidFill>
                  <a:srgbClr val="595959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개발환경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55692D-14E6-4481-9B87-B71F049B2437}"/>
              </a:ext>
            </a:extLst>
          </p:cNvPr>
          <p:cNvSpPr txBox="1"/>
          <p:nvPr/>
        </p:nvSpPr>
        <p:spPr>
          <a:xfrm>
            <a:off x="1397000" y="2091925"/>
            <a:ext cx="8470900" cy="19005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>
                <a:solidFill>
                  <a:srgbClr val="595959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개발 툴 </a:t>
            </a:r>
            <a:r>
              <a:rPr lang="en-US" altLang="ko-KR" sz="2000">
                <a:solidFill>
                  <a:srgbClr val="595959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: Android Studio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>
                <a:solidFill>
                  <a:srgbClr val="595959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언    어 </a:t>
            </a:r>
            <a:r>
              <a:rPr lang="en-US" altLang="ko-KR" sz="2000">
                <a:solidFill>
                  <a:srgbClr val="595959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: JAVA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>
                <a:solidFill>
                  <a:srgbClr val="595959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데이터베이스</a:t>
            </a:r>
            <a:r>
              <a:rPr lang="en-US" altLang="ko-KR" sz="2000">
                <a:solidFill>
                  <a:srgbClr val="595959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: </a:t>
            </a:r>
            <a:r>
              <a:rPr lang="en-US" altLang="ko-KR" sz="2000" err="1">
                <a:solidFill>
                  <a:srgbClr val="595959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sqlite</a:t>
            </a:r>
            <a:endParaRPr lang="en-US" altLang="ko-KR" sz="2000">
              <a:solidFill>
                <a:srgbClr val="595959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>
                <a:solidFill>
                  <a:srgbClr val="595959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API</a:t>
            </a:r>
            <a:r>
              <a:rPr lang="ko-KR" altLang="en-US" sz="2000">
                <a:solidFill>
                  <a:srgbClr val="595959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2000">
                <a:solidFill>
                  <a:srgbClr val="595959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:</a:t>
            </a:r>
            <a:r>
              <a:rPr lang="ko-KR" altLang="en-US" sz="2000">
                <a:solidFill>
                  <a:srgbClr val="595959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2000">
                <a:solidFill>
                  <a:srgbClr val="595959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Tmap API, </a:t>
            </a:r>
            <a:r>
              <a:rPr lang="en-US" altLang="ko-KR" sz="2000" err="1">
                <a:solidFill>
                  <a:srgbClr val="595959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Daum</a:t>
            </a:r>
            <a:r>
              <a:rPr lang="en-US" altLang="ko-KR" sz="2000">
                <a:solidFill>
                  <a:srgbClr val="595959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2000">
                <a:solidFill>
                  <a:srgbClr val="595959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우편번호 서비스</a:t>
            </a:r>
            <a:r>
              <a:rPr lang="en-US" altLang="ko-KR" sz="2000">
                <a:solidFill>
                  <a:srgbClr val="595959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2000">
                <a:solidFill>
                  <a:srgbClr val="595959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공공데이터포털 전국 </a:t>
            </a:r>
            <a:r>
              <a:rPr lang="en-US" altLang="ko-KR" sz="2000">
                <a:solidFill>
                  <a:srgbClr val="595959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CCTV</a:t>
            </a:r>
          </a:p>
        </p:txBody>
      </p:sp>
    </p:spTree>
    <p:extLst>
      <p:ext uri="{BB962C8B-B14F-4D97-AF65-F5344CB8AC3E}">
        <p14:creationId xmlns:p14="http://schemas.microsoft.com/office/powerpoint/2010/main" val="19815473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841637C-F02D-4ED4-9B17-10A92FFC6619}"/>
              </a:ext>
            </a:extLst>
          </p:cNvPr>
          <p:cNvSpPr txBox="1"/>
          <p:nvPr/>
        </p:nvSpPr>
        <p:spPr>
          <a:xfrm>
            <a:off x="4105427" y="188165"/>
            <a:ext cx="87716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03</a:t>
            </a:r>
            <a:endParaRPr lang="ko-KR" altLang="en-US" sz="4800" b="1">
              <a:solidFill>
                <a:srgbClr val="64DECF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C71FE9A-238D-4107-913A-25849E1A957B}"/>
              </a:ext>
            </a:extLst>
          </p:cNvPr>
          <p:cNvSpPr/>
          <p:nvPr/>
        </p:nvSpPr>
        <p:spPr>
          <a:xfrm>
            <a:off x="4827063" y="234331"/>
            <a:ext cx="126893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Process</a:t>
            </a:r>
          </a:p>
          <a:p>
            <a:r>
              <a:rPr lang="ko-KR" altLang="en-US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앱 동작과정</a:t>
            </a:r>
            <a:endParaRPr lang="en-US" altLang="ko-KR" sz="1600">
              <a:solidFill>
                <a:schemeClr val="tx1">
                  <a:lumMod val="65000"/>
                  <a:lumOff val="3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253CD4B0-6ED7-435C-BB92-FB0735343425}"/>
              </a:ext>
            </a:extLst>
          </p:cNvPr>
          <p:cNvSpPr/>
          <p:nvPr/>
        </p:nvSpPr>
        <p:spPr>
          <a:xfrm>
            <a:off x="1402500" y="1468909"/>
            <a:ext cx="1716258" cy="726499"/>
          </a:xfrm>
          <a:prstGeom prst="round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>
                <a:solidFill>
                  <a:schemeClr val="accent3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초기화면</a:t>
            </a:r>
            <a:r>
              <a:rPr lang="en-US" altLang="ko-KR" sz="2000">
                <a:solidFill>
                  <a:schemeClr val="accent3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</a:t>
            </a:r>
            <a:r>
              <a:rPr lang="ko-KR" altLang="en-US" sz="2000">
                <a:solidFill>
                  <a:schemeClr val="accent3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맵</a:t>
            </a:r>
            <a:r>
              <a:rPr lang="en-US" altLang="ko-KR" sz="2000">
                <a:solidFill>
                  <a:schemeClr val="accent3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)</a:t>
            </a:r>
            <a:endParaRPr lang="ko-KR" altLang="en-US" sz="2000">
              <a:solidFill>
                <a:schemeClr val="accent3">
                  <a:lumMod val="50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654B2CD3-577E-4143-B238-7C32DEC2E1CD}"/>
              </a:ext>
            </a:extLst>
          </p:cNvPr>
          <p:cNvSpPr/>
          <p:nvPr/>
        </p:nvSpPr>
        <p:spPr>
          <a:xfrm>
            <a:off x="3486363" y="1468909"/>
            <a:ext cx="1716258" cy="726499"/>
          </a:xfrm>
          <a:prstGeom prst="round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>
                <a:solidFill>
                  <a:schemeClr val="accent3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목적지 입력</a:t>
            </a: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16D249BC-D861-46F1-966F-AA8A2BE9580A}"/>
              </a:ext>
            </a:extLst>
          </p:cNvPr>
          <p:cNvSpPr/>
          <p:nvPr/>
        </p:nvSpPr>
        <p:spPr>
          <a:xfrm>
            <a:off x="5642409" y="1468909"/>
            <a:ext cx="1716258" cy="726499"/>
          </a:xfrm>
          <a:prstGeom prst="round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>
                <a:solidFill>
                  <a:schemeClr val="accent3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경로 탐색</a:t>
            </a: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8034FA71-9134-4ABA-B5AB-B5A88B79CB9F}"/>
              </a:ext>
            </a:extLst>
          </p:cNvPr>
          <p:cNvSpPr/>
          <p:nvPr/>
        </p:nvSpPr>
        <p:spPr>
          <a:xfrm>
            <a:off x="3486363" y="2439580"/>
            <a:ext cx="1716258" cy="726499"/>
          </a:xfrm>
          <a:prstGeom prst="round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accent3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편의 기능 버튼</a:t>
            </a: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184EB998-CD4A-4285-88D1-13FE9F24549D}"/>
              </a:ext>
            </a:extLst>
          </p:cNvPr>
          <p:cNvSpPr/>
          <p:nvPr/>
        </p:nvSpPr>
        <p:spPr>
          <a:xfrm>
            <a:off x="5642409" y="2439580"/>
            <a:ext cx="1716258" cy="726499"/>
          </a:xfrm>
          <a:prstGeom prst="round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>
                <a:solidFill>
                  <a:schemeClr val="accent3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사이렌</a:t>
            </a:r>
            <a:r>
              <a:rPr lang="en-US" altLang="ko-KR" sz="2000">
                <a:solidFill>
                  <a:schemeClr val="accent3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</a:t>
            </a:r>
            <a:r>
              <a:rPr lang="ko-KR" altLang="en-US" sz="2000">
                <a:solidFill>
                  <a:schemeClr val="accent3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경찰서연락 등</a:t>
            </a: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B3FDEFAC-852C-4078-9DBC-DBF3133D0BBC}"/>
              </a:ext>
            </a:extLst>
          </p:cNvPr>
          <p:cNvSpPr/>
          <p:nvPr/>
        </p:nvSpPr>
        <p:spPr>
          <a:xfrm>
            <a:off x="3486363" y="3408489"/>
            <a:ext cx="1716258" cy="726499"/>
          </a:xfrm>
          <a:prstGeom prst="round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>
                <a:solidFill>
                  <a:schemeClr val="accent3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메뉴</a:t>
            </a: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52140620-5B92-4551-9F33-692AD14B77F1}"/>
              </a:ext>
            </a:extLst>
          </p:cNvPr>
          <p:cNvSpPr/>
          <p:nvPr/>
        </p:nvSpPr>
        <p:spPr>
          <a:xfrm>
            <a:off x="5642409" y="3408489"/>
            <a:ext cx="1716258" cy="726499"/>
          </a:xfrm>
          <a:prstGeom prst="round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>
                <a:solidFill>
                  <a:schemeClr val="accent3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민원제기</a:t>
            </a: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3ED6FE7A-01D1-4BFC-872D-63C71686F780}"/>
              </a:ext>
            </a:extLst>
          </p:cNvPr>
          <p:cNvSpPr/>
          <p:nvPr/>
        </p:nvSpPr>
        <p:spPr>
          <a:xfrm>
            <a:off x="5642409" y="4377398"/>
            <a:ext cx="1716258" cy="726499"/>
          </a:xfrm>
          <a:prstGeom prst="round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>
                <a:solidFill>
                  <a:schemeClr val="accent3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연락처</a:t>
            </a: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3BCBAC7A-269C-4ABB-8FE6-BE9DFA6402BB}"/>
              </a:ext>
            </a:extLst>
          </p:cNvPr>
          <p:cNvSpPr/>
          <p:nvPr/>
        </p:nvSpPr>
        <p:spPr>
          <a:xfrm>
            <a:off x="5642409" y="5346307"/>
            <a:ext cx="1716258" cy="726499"/>
          </a:xfrm>
          <a:prstGeom prst="round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>
                <a:solidFill>
                  <a:schemeClr val="accent3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설정</a:t>
            </a: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226D4F0A-E12A-4C19-A058-9ED59D502AB8}"/>
              </a:ext>
            </a:extLst>
          </p:cNvPr>
          <p:cNvSpPr/>
          <p:nvPr/>
        </p:nvSpPr>
        <p:spPr>
          <a:xfrm>
            <a:off x="7798455" y="3408489"/>
            <a:ext cx="2016524" cy="726499"/>
          </a:xfrm>
          <a:prstGeom prst="round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>
                <a:solidFill>
                  <a:schemeClr val="accent3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사이트 연결</a:t>
            </a: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BCA345A5-0D63-4557-8E47-3251793EEFC2}"/>
              </a:ext>
            </a:extLst>
          </p:cNvPr>
          <p:cNvSpPr/>
          <p:nvPr/>
        </p:nvSpPr>
        <p:spPr>
          <a:xfrm>
            <a:off x="7798454" y="5346307"/>
            <a:ext cx="2016525" cy="726499"/>
          </a:xfrm>
          <a:prstGeom prst="round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>
                <a:solidFill>
                  <a:schemeClr val="accent3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내 정보 및 편의 기능 수정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056B4C8C-6C8D-4092-8D56-55196B75F863}"/>
              </a:ext>
            </a:extLst>
          </p:cNvPr>
          <p:cNvCxnSpPr>
            <a:cxnSpLocks/>
          </p:cNvCxnSpPr>
          <p:nvPr/>
        </p:nvCxnSpPr>
        <p:spPr>
          <a:xfrm>
            <a:off x="3118758" y="1857326"/>
            <a:ext cx="367605" cy="0"/>
          </a:xfrm>
          <a:prstGeom prst="straightConnector1">
            <a:avLst/>
          </a:prstGeom>
          <a:ln w="28575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9A9B9959-24AD-49E2-ACBE-B2F0FA641AD3}"/>
              </a:ext>
            </a:extLst>
          </p:cNvPr>
          <p:cNvCxnSpPr>
            <a:cxnSpLocks/>
            <a:stCxn id="26" idx="3"/>
            <a:endCxn id="27" idx="1"/>
          </p:cNvCxnSpPr>
          <p:nvPr/>
        </p:nvCxnSpPr>
        <p:spPr>
          <a:xfrm>
            <a:off x="5202621" y="1832159"/>
            <a:ext cx="439788" cy="0"/>
          </a:xfrm>
          <a:prstGeom prst="straightConnector1">
            <a:avLst/>
          </a:prstGeom>
          <a:ln w="28575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15CCF954-0D95-4243-9766-DBA8D467968E}"/>
              </a:ext>
            </a:extLst>
          </p:cNvPr>
          <p:cNvCxnSpPr>
            <a:cxnSpLocks/>
            <a:stCxn id="28" idx="3"/>
            <a:endCxn id="29" idx="1"/>
          </p:cNvCxnSpPr>
          <p:nvPr/>
        </p:nvCxnSpPr>
        <p:spPr>
          <a:xfrm>
            <a:off x="5202621" y="2802830"/>
            <a:ext cx="439788" cy="0"/>
          </a:xfrm>
          <a:prstGeom prst="straightConnector1">
            <a:avLst/>
          </a:prstGeom>
          <a:ln w="28575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0B845048-C71A-4BF4-BF37-3E9A66B8FF36}"/>
              </a:ext>
            </a:extLst>
          </p:cNvPr>
          <p:cNvCxnSpPr>
            <a:cxnSpLocks/>
            <a:stCxn id="30" idx="3"/>
            <a:endCxn id="31" idx="1"/>
          </p:cNvCxnSpPr>
          <p:nvPr/>
        </p:nvCxnSpPr>
        <p:spPr>
          <a:xfrm>
            <a:off x="5202621" y="3771739"/>
            <a:ext cx="439788" cy="0"/>
          </a:xfrm>
          <a:prstGeom prst="straightConnector1">
            <a:avLst/>
          </a:prstGeom>
          <a:ln w="28575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8A214C27-C249-4B0A-BB60-AF8DCB20E177}"/>
              </a:ext>
            </a:extLst>
          </p:cNvPr>
          <p:cNvCxnSpPr>
            <a:cxnSpLocks/>
            <a:stCxn id="31" idx="3"/>
            <a:endCxn id="35" idx="1"/>
          </p:cNvCxnSpPr>
          <p:nvPr/>
        </p:nvCxnSpPr>
        <p:spPr>
          <a:xfrm>
            <a:off x="7358667" y="3771739"/>
            <a:ext cx="439788" cy="0"/>
          </a:xfrm>
          <a:prstGeom prst="straightConnector1">
            <a:avLst/>
          </a:prstGeom>
          <a:ln w="28575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4A3AEBDF-0C7C-495A-87D5-559F20693897}"/>
              </a:ext>
            </a:extLst>
          </p:cNvPr>
          <p:cNvCxnSpPr>
            <a:cxnSpLocks/>
            <a:stCxn id="34" idx="3"/>
            <a:endCxn id="36" idx="1"/>
          </p:cNvCxnSpPr>
          <p:nvPr/>
        </p:nvCxnSpPr>
        <p:spPr>
          <a:xfrm>
            <a:off x="7358667" y="5709557"/>
            <a:ext cx="439787" cy="0"/>
          </a:xfrm>
          <a:prstGeom prst="straightConnector1">
            <a:avLst/>
          </a:prstGeom>
          <a:ln w="28575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9974FB0B-6A2A-435E-AE8D-B34402790B20}"/>
              </a:ext>
            </a:extLst>
          </p:cNvPr>
          <p:cNvCxnSpPr>
            <a:cxnSpLocks/>
            <a:stCxn id="33" idx="3"/>
            <a:endCxn id="72" idx="1"/>
          </p:cNvCxnSpPr>
          <p:nvPr/>
        </p:nvCxnSpPr>
        <p:spPr>
          <a:xfrm>
            <a:off x="7358667" y="4740648"/>
            <a:ext cx="439787" cy="4995"/>
          </a:xfrm>
          <a:prstGeom prst="straightConnector1">
            <a:avLst/>
          </a:prstGeom>
          <a:ln w="28575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연결선: 꺾임 56">
            <a:extLst>
              <a:ext uri="{FF2B5EF4-FFF2-40B4-BE49-F238E27FC236}">
                <a16:creationId xmlns:a16="http://schemas.microsoft.com/office/drawing/2014/main" id="{5F0FFF81-B5C4-4D91-9A7D-34F2AFE4636C}"/>
              </a:ext>
            </a:extLst>
          </p:cNvPr>
          <p:cNvCxnSpPr>
            <a:cxnSpLocks/>
          </p:cNvCxnSpPr>
          <p:nvPr/>
        </p:nvCxnSpPr>
        <p:spPr>
          <a:xfrm>
            <a:off x="3118758" y="1857326"/>
            <a:ext cx="367605" cy="970671"/>
          </a:xfrm>
          <a:prstGeom prst="bentConnector3">
            <a:avLst>
              <a:gd name="adj1" fmla="val 45436"/>
            </a:avLst>
          </a:prstGeom>
          <a:ln w="28575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연결선: 꺾임 59">
            <a:extLst>
              <a:ext uri="{FF2B5EF4-FFF2-40B4-BE49-F238E27FC236}">
                <a16:creationId xmlns:a16="http://schemas.microsoft.com/office/drawing/2014/main" id="{EDA58695-553C-4858-B9F7-A56AEA485673}"/>
              </a:ext>
            </a:extLst>
          </p:cNvPr>
          <p:cNvCxnSpPr>
            <a:cxnSpLocks/>
          </p:cNvCxnSpPr>
          <p:nvPr/>
        </p:nvCxnSpPr>
        <p:spPr>
          <a:xfrm>
            <a:off x="3113995" y="1857326"/>
            <a:ext cx="367605" cy="1939580"/>
          </a:xfrm>
          <a:prstGeom prst="bentConnector3">
            <a:avLst>
              <a:gd name="adj1" fmla="val 46545"/>
            </a:avLst>
          </a:prstGeom>
          <a:ln w="28575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연결선: 꺾임 64">
            <a:extLst>
              <a:ext uri="{FF2B5EF4-FFF2-40B4-BE49-F238E27FC236}">
                <a16:creationId xmlns:a16="http://schemas.microsoft.com/office/drawing/2014/main" id="{34B6D032-9CFC-4C4A-8F96-1BE379FAE493}"/>
              </a:ext>
            </a:extLst>
          </p:cNvPr>
          <p:cNvCxnSpPr>
            <a:stCxn id="30" idx="3"/>
            <a:endCxn id="34" idx="1"/>
          </p:cNvCxnSpPr>
          <p:nvPr/>
        </p:nvCxnSpPr>
        <p:spPr>
          <a:xfrm>
            <a:off x="5202621" y="3771739"/>
            <a:ext cx="439788" cy="1937818"/>
          </a:xfrm>
          <a:prstGeom prst="bentConnector3">
            <a:avLst/>
          </a:prstGeom>
          <a:ln w="28575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연결선: 꺾임 66">
            <a:extLst>
              <a:ext uri="{FF2B5EF4-FFF2-40B4-BE49-F238E27FC236}">
                <a16:creationId xmlns:a16="http://schemas.microsoft.com/office/drawing/2014/main" id="{DFE0E1D9-0DD2-4B5D-AF08-17CCA4A1CC82}"/>
              </a:ext>
            </a:extLst>
          </p:cNvPr>
          <p:cNvCxnSpPr>
            <a:stCxn id="30" idx="3"/>
            <a:endCxn id="33" idx="1"/>
          </p:cNvCxnSpPr>
          <p:nvPr/>
        </p:nvCxnSpPr>
        <p:spPr>
          <a:xfrm>
            <a:off x="5202621" y="3771739"/>
            <a:ext cx="439788" cy="968909"/>
          </a:xfrm>
          <a:prstGeom prst="bentConnector3">
            <a:avLst/>
          </a:prstGeom>
          <a:ln w="28575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사각형: 둥근 모서리 71">
            <a:extLst>
              <a:ext uri="{FF2B5EF4-FFF2-40B4-BE49-F238E27FC236}">
                <a16:creationId xmlns:a16="http://schemas.microsoft.com/office/drawing/2014/main" id="{2E58146C-917A-44E7-BDC0-36D9A284B3DC}"/>
              </a:ext>
            </a:extLst>
          </p:cNvPr>
          <p:cNvSpPr/>
          <p:nvPr/>
        </p:nvSpPr>
        <p:spPr>
          <a:xfrm>
            <a:off x="7798454" y="4382393"/>
            <a:ext cx="2016524" cy="726499"/>
          </a:xfrm>
          <a:prstGeom prst="round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>
                <a:solidFill>
                  <a:schemeClr val="accent3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연락처 수정</a:t>
            </a:r>
          </a:p>
        </p:txBody>
      </p:sp>
    </p:spTree>
    <p:extLst>
      <p:ext uri="{BB962C8B-B14F-4D97-AF65-F5344CB8AC3E}">
        <p14:creationId xmlns:p14="http://schemas.microsoft.com/office/powerpoint/2010/main" val="14700551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841637C-F02D-4ED4-9B17-10A92FFC6619}"/>
              </a:ext>
            </a:extLst>
          </p:cNvPr>
          <p:cNvSpPr txBox="1"/>
          <p:nvPr/>
        </p:nvSpPr>
        <p:spPr>
          <a:xfrm>
            <a:off x="4105427" y="188165"/>
            <a:ext cx="87716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03</a:t>
            </a:r>
            <a:endParaRPr lang="ko-KR" altLang="en-US" sz="4800" b="1">
              <a:solidFill>
                <a:srgbClr val="64DECF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C71FE9A-238D-4107-913A-25849E1A957B}"/>
              </a:ext>
            </a:extLst>
          </p:cNvPr>
          <p:cNvSpPr/>
          <p:nvPr/>
        </p:nvSpPr>
        <p:spPr>
          <a:xfrm>
            <a:off x="4827063" y="234331"/>
            <a:ext cx="126893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Process</a:t>
            </a:r>
          </a:p>
          <a:p>
            <a:r>
              <a:rPr lang="ko-KR" altLang="en-US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개발과정</a:t>
            </a:r>
            <a:endParaRPr lang="en-US" altLang="ko-KR" sz="1600">
              <a:solidFill>
                <a:schemeClr val="tx1">
                  <a:lumMod val="65000"/>
                  <a:lumOff val="3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D258A8-6434-4CFA-B7EA-EF8E452A79F5}"/>
              </a:ext>
            </a:extLst>
          </p:cNvPr>
          <p:cNvSpPr txBox="1"/>
          <p:nvPr/>
        </p:nvSpPr>
        <p:spPr>
          <a:xfrm>
            <a:off x="5156199" y="1411518"/>
            <a:ext cx="5137331" cy="1719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>
                <a:solidFill>
                  <a:srgbClr val="595959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메인 화면</a:t>
            </a:r>
            <a:endParaRPr lang="en-US" altLang="ko-KR">
              <a:solidFill>
                <a:srgbClr val="595959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>
                <a:solidFill>
                  <a:srgbClr val="595959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현재 위치 표시</a:t>
            </a:r>
            <a:endParaRPr lang="en-US" altLang="ko-KR">
              <a:solidFill>
                <a:srgbClr val="595959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>
                <a:solidFill>
                  <a:srgbClr val="595959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긴급상황 타이머</a:t>
            </a:r>
            <a:endParaRPr lang="en-US" altLang="ko-KR">
              <a:solidFill>
                <a:srgbClr val="595959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>
                <a:solidFill>
                  <a:srgbClr val="595959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편의 기능 버튼</a:t>
            </a:r>
            <a:r>
              <a:rPr lang="en-US" altLang="ko-KR">
                <a:solidFill>
                  <a:srgbClr val="595959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</a:t>
            </a:r>
            <a:r>
              <a:rPr lang="ko-KR" altLang="en-US">
                <a:solidFill>
                  <a:srgbClr val="595959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사이렌</a:t>
            </a:r>
            <a:r>
              <a:rPr lang="en-US" altLang="ko-KR">
                <a:solidFill>
                  <a:srgbClr val="595959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>
                <a:solidFill>
                  <a:srgbClr val="595959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긴급상황</a:t>
            </a:r>
            <a:r>
              <a:rPr lang="en-US" altLang="ko-KR">
                <a:solidFill>
                  <a:srgbClr val="595959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>
                <a:solidFill>
                  <a:srgbClr val="595959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긴급전화</a:t>
            </a:r>
            <a:r>
              <a:rPr lang="en-US" altLang="ko-KR">
                <a:solidFill>
                  <a:srgbClr val="595959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6D13D9-5826-418A-9F89-04C78FC15BF5}"/>
              </a:ext>
            </a:extLst>
          </p:cNvPr>
          <p:cNvSpPr txBox="1"/>
          <p:nvPr/>
        </p:nvSpPr>
        <p:spPr>
          <a:xfrm>
            <a:off x="5156198" y="3429000"/>
            <a:ext cx="6148296" cy="29661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>
                <a:solidFill>
                  <a:srgbClr val="595959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목적지 검색</a:t>
            </a:r>
            <a:endParaRPr lang="en-US" altLang="ko-KR">
              <a:solidFill>
                <a:srgbClr val="595959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>
                <a:solidFill>
                  <a:srgbClr val="595959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거리가 </a:t>
            </a:r>
            <a:r>
              <a:rPr lang="en-US" altLang="ko-KR">
                <a:solidFill>
                  <a:srgbClr val="595959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30km</a:t>
            </a:r>
            <a:r>
              <a:rPr lang="ko-KR" altLang="en-US">
                <a:solidFill>
                  <a:srgbClr val="595959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를 넘기는 경우 </a:t>
            </a:r>
            <a:r>
              <a:rPr lang="ko-KR" altLang="en-US" err="1">
                <a:solidFill>
                  <a:srgbClr val="595959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길찾기</a:t>
            </a:r>
            <a:r>
              <a:rPr lang="ko-KR" altLang="en-US">
                <a:solidFill>
                  <a:srgbClr val="595959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미제공</a:t>
            </a:r>
            <a:endParaRPr lang="en-US" altLang="ko-KR">
              <a:solidFill>
                <a:srgbClr val="595959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>
                <a:solidFill>
                  <a:srgbClr val="595959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출발지와 도착지 사이 </a:t>
            </a:r>
            <a:r>
              <a:rPr lang="en-US" altLang="ko-KR">
                <a:solidFill>
                  <a:srgbClr val="595959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CCTV</a:t>
            </a:r>
            <a:r>
              <a:rPr lang="ko-KR" altLang="en-US">
                <a:solidFill>
                  <a:srgbClr val="595959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밀집도가 높은 곳 우선 선정</a:t>
            </a:r>
            <a:endParaRPr lang="en-US" altLang="ko-KR">
              <a:solidFill>
                <a:srgbClr val="595959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>
                <a:solidFill>
                  <a:srgbClr val="595959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출발지와 각 경유지간 거리 계산 후 최단거리 경로 제공</a:t>
            </a:r>
            <a:endParaRPr lang="en-US" altLang="ko-KR">
              <a:solidFill>
                <a:srgbClr val="595959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lvl="1">
              <a:lnSpc>
                <a:spcPct val="150000"/>
              </a:lnSpc>
            </a:pPr>
            <a:endParaRPr lang="en-US" altLang="ko-KR">
              <a:solidFill>
                <a:srgbClr val="595959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lvl="1">
              <a:lnSpc>
                <a:spcPct val="150000"/>
              </a:lnSpc>
            </a:pPr>
            <a:endParaRPr lang="en-US" altLang="ko-KR">
              <a:solidFill>
                <a:srgbClr val="595959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>
                <a:solidFill>
                  <a:srgbClr val="595959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endParaRPr lang="en-US" altLang="ko-KR">
              <a:solidFill>
                <a:srgbClr val="595959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E728F6C-99A9-4D9D-8804-71FE0ACE35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3196" y="1324463"/>
            <a:ext cx="2283051" cy="468986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5871A49-431A-4B32-9FC5-F7862A1C92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2739" y="1323523"/>
            <a:ext cx="2283508" cy="46908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9EC31E2-B07A-4C84-ABA3-477FAE92D9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2739" y="1318458"/>
            <a:ext cx="2283051" cy="467186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E978627-37F2-4B70-924C-75925036FF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12282" y="1323523"/>
            <a:ext cx="2283508" cy="46908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B1E1172-8FC1-4517-B804-358F166171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12282" y="1318458"/>
            <a:ext cx="2283508" cy="46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448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841637C-F02D-4ED4-9B17-10A92FFC6619}"/>
              </a:ext>
            </a:extLst>
          </p:cNvPr>
          <p:cNvSpPr txBox="1"/>
          <p:nvPr/>
        </p:nvSpPr>
        <p:spPr>
          <a:xfrm>
            <a:off x="4105427" y="188165"/>
            <a:ext cx="87716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03</a:t>
            </a:r>
            <a:endParaRPr lang="ko-KR" altLang="en-US" sz="4800" b="1">
              <a:solidFill>
                <a:srgbClr val="64DECF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C71FE9A-238D-4107-913A-25849E1A957B}"/>
              </a:ext>
            </a:extLst>
          </p:cNvPr>
          <p:cNvSpPr/>
          <p:nvPr/>
        </p:nvSpPr>
        <p:spPr>
          <a:xfrm>
            <a:off x="4827063" y="234331"/>
            <a:ext cx="126893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Process</a:t>
            </a:r>
          </a:p>
          <a:p>
            <a:r>
              <a:rPr lang="ko-KR" altLang="en-US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개발과정</a:t>
            </a:r>
            <a:endParaRPr lang="en-US" altLang="ko-KR" sz="1600">
              <a:solidFill>
                <a:schemeClr val="tx1">
                  <a:lumMod val="65000"/>
                  <a:lumOff val="3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21BE0A-B356-4F22-A495-138B043AA78D}"/>
              </a:ext>
            </a:extLst>
          </p:cNvPr>
          <p:cNvSpPr txBox="1"/>
          <p:nvPr/>
        </p:nvSpPr>
        <p:spPr>
          <a:xfrm>
            <a:off x="1206079" y="5426134"/>
            <a:ext cx="24860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rgbClr val="595959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사이렌 버튼 클릭 시 팝업</a:t>
            </a:r>
            <a:endParaRPr lang="en-US" altLang="ko-KR">
              <a:solidFill>
                <a:srgbClr val="595959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algn="ctr"/>
            <a:r>
              <a:rPr lang="ko-KR" altLang="en-US">
                <a:solidFill>
                  <a:srgbClr val="595959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시작 버튼을 누르면 </a:t>
            </a:r>
            <a:endParaRPr lang="en-US" altLang="ko-KR">
              <a:solidFill>
                <a:srgbClr val="595959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algn="ctr"/>
            <a:r>
              <a:rPr lang="ko-KR" altLang="en-US">
                <a:solidFill>
                  <a:srgbClr val="595959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사이렌 재생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83E161B-D448-44E6-9891-8BA0599AD370}"/>
              </a:ext>
            </a:extLst>
          </p:cNvPr>
          <p:cNvSpPr txBox="1"/>
          <p:nvPr/>
        </p:nvSpPr>
        <p:spPr>
          <a:xfrm>
            <a:off x="4575360" y="5461546"/>
            <a:ext cx="32660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rgbClr val="595959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긴급상황 버튼 </a:t>
            </a:r>
            <a:r>
              <a:rPr lang="ko-KR" altLang="en-US" err="1">
                <a:solidFill>
                  <a:srgbClr val="595959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클릭시</a:t>
            </a:r>
            <a:r>
              <a:rPr lang="ko-KR" altLang="en-US">
                <a:solidFill>
                  <a:srgbClr val="595959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타이머 시작</a:t>
            </a:r>
            <a:endParaRPr lang="en-US" altLang="ko-KR">
              <a:solidFill>
                <a:srgbClr val="595959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algn="ctr"/>
            <a:r>
              <a:rPr lang="ko-KR" altLang="en-US" err="1">
                <a:solidFill>
                  <a:srgbClr val="595959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한번더</a:t>
            </a:r>
            <a:r>
              <a:rPr lang="ko-KR" altLang="en-US">
                <a:solidFill>
                  <a:srgbClr val="595959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클릭 시 타이머 리셋</a:t>
            </a:r>
            <a:endParaRPr lang="en-US" altLang="ko-KR">
              <a:solidFill>
                <a:srgbClr val="595959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algn="ctr"/>
            <a:r>
              <a:rPr lang="en-US" altLang="ko-KR">
                <a:solidFill>
                  <a:srgbClr val="595959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</a:t>
            </a:r>
            <a:r>
              <a:rPr lang="ko-KR" altLang="en-US">
                <a:solidFill>
                  <a:srgbClr val="595959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설정에서 시간 조절 가능</a:t>
            </a:r>
            <a:r>
              <a:rPr lang="en-US" altLang="ko-KR">
                <a:solidFill>
                  <a:srgbClr val="595959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)</a:t>
            </a:r>
            <a:endParaRPr lang="ko-KR" altLang="en-US">
              <a:solidFill>
                <a:srgbClr val="595959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18" name="그림 17" descr="스크린샷, 그리기이(가) 표시된 사진&#10;&#10;자동 생성된 설명">
            <a:extLst>
              <a:ext uri="{FF2B5EF4-FFF2-40B4-BE49-F238E27FC236}">
                <a16:creationId xmlns:a16="http://schemas.microsoft.com/office/drawing/2014/main" id="{E1EF808F-DD2C-4C06-B985-0A9B1B638E8E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5065" y="1242527"/>
            <a:ext cx="1958400" cy="4024800"/>
          </a:xfrm>
          <a:prstGeom prst="rect">
            <a:avLst/>
          </a:prstGeom>
        </p:spPr>
      </p:pic>
      <p:pic>
        <p:nvPicPr>
          <p:cNvPr id="22" name="그림 21" descr="스크린샷, 그리기이(가) 표시된 사진&#10;&#10;자동 생성된 설명">
            <a:extLst>
              <a:ext uri="{FF2B5EF4-FFF2-40B4-BE49-F238E27FC236}">
                <a16:creationId xmlns:a16="http://schemas.microsoft.com/office/drawing/2014/main" id="{C52D0E05-DFAF-4462-829A-32957714185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LightScreen gridSize="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978" t="7340" r="61994" b="89587"/>
          <a:stretch/>
        </p:blipFill>
        <p:spPr>
          <a:xfrm>
            <a:off x="9359521" y="1533523"/>
            <a:ext cx="523875" cy="1143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6E0CE913-4FD3-433F-B7F2-0AE3301ABFCC}"/>
              </a:ext>
            </a:extLst>
          </p:cNvPr>
          <p:cNvSpPr txBox="1"/>
          <p:nvPr/>
        </p:nvSpPr>
        <p:spPr>
          <a:xfrm>
            <a:off x="8499898" y="5461546"/>
            <a:ext cx="31534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solidFill>
                  <a:srgbClr val="595959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긴급전화 버튼 클릭시</a:t>
            </a:r>
            <a:endParaRPr lang="en-US" altLang="ko-KR">
              <a:solidFill>
                <a:srgbClr val="595959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algn="ctr"/>
            <a:r>
              <a:rPr lang="ko-KR" altLang="en-US">
                <a:solidFill>
                  <a:srgbClr val="595959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바로 전화 연결</a:t>
            </a:r>
            <a:endParaRPr lang="en-US" altLang="ko-KR">
              <a:solidFill>
                <a:srgbClr val="595959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0ED4018-7EB3-4C52-8E80-94795CAE3C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9138" y="1242527"/>
            <a:ext cx="1959905" cy="402605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6A17EB2-1B54-4496-93EC-5FE6220E32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28742" y="1267733"/>
            <a:ext cx="1959295" cy="40248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147BDA6-706B-4A3B-95F2-C992221600B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17609" y="1267733"/>
            <a:ext cx="1959295" cy="4024800"/>
          </a:xfrm>
          <a:prstGeom prst="rect">
            <a:avLst/>
          </a:prstGeom>
        </p:spPr>
      </p:pic>
      <p:pic>
        <p:nvPicPr>
          <p:cNvPr id="16" name="그림 15" descr="스크린샷이(가) 표시된 사진&#10;&#10;자동 생성된 설명">
            <a:extLst>
              <a:ext uri="{FF2B5EF4-FFF2-40B4-BE49-F238E27FC236}">
                <a16:creationId xmlns:a16="http://schemas.microsoft.com/office/drawing/2014/main" id="{7BBED265-1223-478F-9DCD-3E9B2F7EE619}"/>
              </a:ext>
            </a:extLst>
          </p:cNvPr>
          <p:cNvPicPr>
            <a:picLocks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1292" y="1267733"/>
            <a:ext cx="1958400" cy="402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299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841637C-F02D-4ED4-9B17-10A92FFC6619}"/>
              </a:ext>
            </a:extLst>
          </p:cNvPr>
          <p:cNvSpPr txBox="1"/>
          <p:nvPr/>
        </p:nvSpPr>
        <p:spPr>
          <a:xfrm>
            <a:off x="4105427" y="188165"/>
            <a:ext cx="87716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03</a:t>
            </a:r>
            <a:endParaRPr lang="ko-KR" altLang="en-US" sz="4800" b="1">
              <a:solidFill>
                <a:srgbClr val="64DECF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C71FE9A-238D-4107-913A-25849E1A957B}"/>
              </a:ext>
            </a:extLst>
          </p:cNvPr>
          <p:cNvSpPr/>
          <p:nvPr/>
        </p:nvSpPr>
        <p:spPr>
          <a:xfrm>
            <a:off x="4827063" y="234331"/>
            <a:ext cx="126893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Process</a:t>
            </a:r>
          </a:p>
          <a:p>
            <a:r>
              <a:rPr lang="ko-KR" altLang="en-US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개발과정</a:t>
            </a:r>
            <a:endParaRPr lang="en-US" altLang="ko-KR" sz="1600">
              <a:solidFill>
                <a:schemeClr val="tx1">
                  <a:lumMod val="65000"/>
                  <a:lumOff val="3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3425DDD-8CD6-4F98-B095-E64D968CEA43}"/>
              </a:ext>
            </a:extLst>
          </p:cNvPr>
          <p:cNvSpPr txBox="1"/>
          <p:nvPr/>
        </p:nvSpPr>
        <p:spPr>
          <a:xfrm>
            <a:off x="4982590" y="1714500"/>
            <a:ext cx="43042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>
                <a:solidFill>
                  <a:srgbClr val="595959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국민신문고</a:t>
            </a:r>
            <a:endParaRPr lang="en-US" altLang="ko-KR">
              <a:solidFill>
                <a:srgbClr val="595959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>
                <a:solidFill>
                  <a:srgbClr val="595959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사용자가 보안시설물의 민원을 제기할 수 있도록 웹사이트 연결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BF6CD65-41E9-47EC-BC17-B4B9F3E83AEC}"/>
              </a:ext>
            </a:extLst>
          </p:cNvPr>
          <p:cNvSpPr txBox="1"/>
          <p:nvPr/>
        </p:nvSpPr>
        <p:spPr>
          <a:xfrm>
            <a:off x="4982589" y="3278166"/>
            <a:ext cx="39042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>
                <a:solidFill>
                  <a:srgbClr val="595959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전화번호부 </a:t>
            </a:r>
            <a:r>
              <a:rPr lang="en-US" altLang="ko-KR">
                <a:solidFill>
                  <a:srgbClr val="595959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(DB </a:t>
            </a:r>
            <a:r>
              <a:rPr lang="ko-KR" altLang="en-US">
                <a:solidFill>
                  <a:srgbClr val="595959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사용</a:t>
            </a:r>
            <a:r>
              <a:rPr lang="en-US" altLang="ko-KR">
                <a:solidFill>
                  <a:srgbClr val="595959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>
                <a:solidFill>
                  <a:srgbClr val="595959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연락처 추가</a:t>
            </a:r>
            <a:r>
              <a:rPr lang="en-US" altLang="ko-KR">
                <a:solidFill>
                  <a:srgbClr val="595959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>
                <a:solidFill>
                  <a:srgbClr val="595959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및 삭제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5F54BCA-305D-4800-83F3-D47C42790442}"/>
              </a:ext>
            </a:extLst>
          </p:cNvPr>
          <p:cNvSpPr txBox="1"/>
          <p:nvPr/>
        </p:nvSpPr>
        <p:spPr>
          <a:xfrm>
            <a:off x="4982589" y="4716441"/>
            <a:ext cx="3904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>
                <a:solidFill>
                  <a:srgbClr val="595959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사용자 설정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7381E63-DFFB-4938-A3AF-1E335ECDAC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8970" y="1314951"/>
            <a:ext cx="2283508" cy="46908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4987E90-ED40-484A-A03D-8A7075AB5A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8970" y="1314951"/>
            <a:ext cx="2283508" cy="46908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3B06F37-950C-4627-83B5-B7602B741B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96288" y="1314951"/>
            <a:ext cx="2283508" cy="46908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324DD41-66AE-4EB9-BD9A-599AFD97AF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96288" y="1314951"/>
            <a:ext cx="2283508" cy="46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472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361</TotalTime>
  <Words>445</Words>
  <Application>Microsoft Office PowerPoint</Application>
  <PresentationFormat>와이드스크린</PresentationFormat>
  <Paragraphs>148</Paragraphs>
  <Slides>16</Slides>
  <Notes>12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1" baseType="lpstr">
      <vt:lpstr>맑은 고딕</vt:lpstr>
      <vt:lpstr>KoPubWorld돋움체 Bold</vt:lpstr>
      <vt:lpstr>KoPubWorld돋움체 Light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서 유진</dc:creator>
  <cp:lastModifiedBy>심 창현</cp:lastModifiedBy>
  <cp:revision>49</cp:revision>
  <dcterms:created xsi:type="dcterms:W3CDTF">2020-01-03T14:16:53Z</dcterms:created>
  <dcterms:modified xsi:type="dcterms:W3CDTF">2020-06-19T07:59:46Z</dcterms:modified>
</cp:coreProperties>
</file>